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7" r:id="rId5"/>
    <p:sldId id="261" r:id="rId6"/>
    <p:sldId id="265" r:id="rId7"/>
    <p:sldId id="264" r:id="rId8"/>
    <p:sldId id="262" r:id="rId9"/>
    <p:sldId id="268" r:id="rId10"/>
    <p:sldId id="258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159F2-BBE6-4458-B749-3E1A04A549C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02A966-5524-4F8D-BE5A-858545612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http://sanjuanbasin.co.networkofcare.org/aging/</a:t>
          </a:r>
        </a:p>
      </dgm:t>
    </dgm:pt>
    <dgm:pt modelId="{458B0AA6-61D2-4360-8076-4B66952D0794}" type="parTrans" cxnId="{A3AAE4AA-A7A2-406F-B077-B9F213278DE7}">
      <dgm:prSet/>
      <dgm:spPr/>
      <dgm:t>
        <a:bodyPr/>
        <a:lstStyle/>
        <a:p>
          <a:endParaRPr lang="en-US"/>
        </a:p>
      </dgm:t>
    </dgm:pt>
    <dgm:pt modelId="{27A242AB-1170-448D-A885-6D4D8DC9D5FF}" type="sibTrans" cxnId="{A3AAE4AA-A7A2-406F-B077-B9F213278DE7}">
      <dgm:prSet/>
      <dgm:spPr/>
      <dgm:t>
        <a:bodyPr/>
        <a:lstStyle/>
        <a:p>
          <a:endParaRPr lang="en-US"/>
        </a:p>
      </dgm:t>
    </dgm:pt>
    <dgm:pt modelId="{611DD58B-D451-45B2-9C5D-D580BF0A08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resource utilized by No Wrong Door pilot sites</a:t>
          </a:r>
          <a:endParaRPr lang="en-US" dirty="0"/>
        </a:p>
      </dgm:t>
    </dgm:pt>
    <dgm:pt modelId="{6B2C1648-5CCE-4A6D-8F5F-2C94DAC20947}" type="parTrans" cxnId="{FDAA8251-5C2A-41D2-8A84-0F9570DECD7C}">
      <dgm:prSet/>
      <dgm:spPr/>
      <dgm:t>
        <a:bodyPr/>
        <a:lstStyle/>
        <a:p>
          <a:endParaRPr lang="en-US"/>
        </a:p>
      </dgm:t>
    </dgm:pt>
    <dgm:pt modelId="{F07924B1-6E49-4708-B2CC-B0F5C487F627}" type="sibTrans" cxnId="{FDAA8251-5C2A-41D2-8A84-0F9570DECD7C}">
      <dgm:prSet/>
      <dgm:spPr/>
      <dgm:t>
        <a:bodyPr/>
        <a:lstStyle/>
        <a:p>
          <a:endParaRPr lang="en-US"/>
        </a:p>
      </dgm:t>
    </dgm:pt>
    <dgm:pt modelId="{1D89017D-D90F-47DB-9AA1-B5E08C7CDA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 </a:t>
          </a:r>
          <a:r>
            <a:rPr lang="en-US" b="1"/>
            <a:t>Network of Care</a:t>
          </a:r>
          <a:r>
            <a:rPr lang="en-US"/>
            <a:t> provides fast and easy access to comprehensive community services, information, support, and assistance on a localized level to millions of people nationwide.</a:t>
          </a:r>
          <a:endParaRPr lang="en-US" dirty="0"/>
        </a:p>
      </dgm:t>
    </dgm:pt>
    <dgm:pt modelId="{F9E3EBEA-E728-4299-902D-BFD79E9B870A}" type="parTrans" cxnId="{0759338C-D3C5-4706-8953-5691CF9A37F2}">
      <dgm:prSet/>
      <dgm:spPr/>
      <dgm:t>
        <a:bodyPr/>
        <a:lstStyle/>
        <a:p>
          <a:endParaRPr lang="en-US"/>
        </a:p>
      </dgm:t>
    </dgm:pt>
    <dgm:pt modelId="{FDADBD03-620B-4478-97D6-BBC66538C329}" type="sibTrans" cxnId="{0759338C-D3C5-4706-8953-5691CF9A37F2}">
      <dgm:prSet/>
      <dgm:spPr/>
      <dgm:t>
        <a:bodyPr/>
        <a:lstStyle/>
        <a:p>
          <a:endParaRPr lang="en-US"/>
        </a:p>
      </dgm:t>
    </dgm:pt>
    <dgm:pt modelId="{9F1B687A-D385-4EAC-8423-8070CD551BCF}">
      <dgm:prSet/>
      <dgm:spPr/>
      <dgm:t>
        <a:bodyPr/>
        <a:lstStyle/>
        <a:p>
          <a:r>
            <a:rPr lang="en-US" dirty="0"/>
            <a:t>Personal/Medical Information can be stored safely, and shared with consumer permission only through a HIPPA compliant secured page</a:t>
          </a:r>
        </a:p>
      </dgm:t>
    </dgm:pt>
    <dgm:pt modelId="{6F3AE219-E01B-49D1-B4E2-8E993316A00B}" type="parTrans" cxnId="{7816D5E7-2728-48C7-A285-2AC4261DEB3D}">
      <dgm:prSet/>
      <dgm:spPr/>
      <dgm:t>
        <a:bodyPr/>
        <a:lstStyle/>
        <a:p>
          <a:endParaRPr lang="en-US"/>
        </a:p>
      </dgm:t>
    </dgm:pt>
    <dgm:pt modelId="{7F1848AC-D0A4-40AF-B08A-9B049CC0902B}" type="sibTrans" cxnId="{7816D5E7-2728-48C7-A285-2AC4261DEB3D}">
      <dgm:prSet/>
      <dgm:spPr/>
      <dgm:t>
        <a:bodyPr/>
        <a:lstStyle/>
        <a:p>
          <a:endParaRPr lang="en-US"/>
        </a:p>
      </dgm:t>
    </dgm:pt>
    <dgm:pt modelId="{710DDDC3-CD50-4F5D-A111-E82E1E5A8212}" type="pres">
      <dgm:prSet presAssocID="{066159F2-BBE6-4458-B749-3E1A04A549C5}" presName="root" presStyleCnt="0">
        <dgm:presLayoutVars>
          <dgm:dir/>
          <dgm:resizeHandles val="exact"/>
        </dgm:presLayoutVars>
      </dgm:prSet>
      <dgm:spPr/>
    </dgm:pt>
    <dgm:pt modelId="{9E12CD23-7B5F-406C-90D6-9A88D53E2931}" type="pres">
      <dgm:prSet presAssocID="{0602A966-5524-4F8D-BE5A-858545612175}" presName="compNode" presStyleCnt="0"/>
      <dgm:spPr/>
    </dgm:pt>
    <dgm:pt modelId="{BBF1E853-18DD-4DFB-8A5A-4BCE1B152F6B}" type="pres">
      <dgm:prSet presAssocID="{0602A966-5524-4F8D-BE5A-858545612175}" presName="bgRect" presStyleLbl="bgShp" presStyleIdx="0" presStyleCnt="4"/>
      <dgm:spPr/>
    </dgm:pt>
    <dgm:pt modelId="{419A7BDB-133C-43D3-992B-787D89FD4C0F}" type="pres">
      <dgm:prSet presAssocID="{0602A966-5524-4F8D-BE5A-8585456121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295C35A-8F60-475D-8EDC-E17A6944D4FC}" type="pres">
      <dgm:prSet presAssocID="{0602A966-5524-4F8D-BE5A-858545612175}" presName="spaceRect" presStyleCnt="0"/>
      <dgm:spPr/>
    </dgm:pt>
    <dgm:pt modelId="{F02F2E17-CB9E-47C5-8630-FE798F1213F7}" type="pres">
      <dgm:prSet presAssocID="{0602A966-5524-4F8D-BE5A-858545612175}" presName="parTx" presStyleLbl="revTx" presStyleIdx="0" presStyleCnt="4">
        <dgm:presLayoutVars>
          <dgm:chMax val="0"/>
          <dgm:chPref val="0"/>
        </dgm:presLayoutVars>
      </dgm:prSet>
      <dgm:spPr/>
    </dgm:pt>
    <dgm:pt modelId="{FE513E2A-DBCE-4E4B-AFF6-4F9339439370}" type="pres">
      <dgm:prSet presAssocID="{27A242AB-1170-448D-A885-6D4D8DC9D5FF}" presName="sibTrans" presStyleCnt="0"/>
      <dgm:spPr/>
    </dgm:pt>
    <dgm:pt modelId="{9EADAC05-E2D9-4301-9992-2A4B35769984}" type="pres">
      <dgm:prSet presAssocID="{611DD58B-D451-45B2-9C5D-D580BF0A0820}" presName="compNode" presStyleCnt="0"/>
      <dgm:spPr/>
    </dgm:pt>
    <dgm:pt modelId="{595AE6A3-613B-474B-AE2B-D6C7EFC24B6B}" type="pres">
      <dgm:prSet presAssocID="{611DD58B-D451-45B2-9C5D-D580BF0A0820}" presName="bgRect" presStyleLbl="bgShp" presStyleIdx="1" presStyleCnt="4"/>
      <dgm:spPr/>
    </dgm:pt>
    <dgm:pt modelId="{B0001830-7F16-4A2E-8170-0A9B7019808E}" type="pres">
      <dgm:prSet presAssocID="{611DD58B-D451-45B2-9C5D-D580BF0A08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1827F-F1E7-47FE-9717-2E98BFE1C580}" type="pres">
      <dgm:prSet presAssocID="{611DD58B-D451-45B2-9C5D-D580BF0A0820}" presName="spaceRect" presStyleCnt="0"/>
      <dgm:spPr/>
    </dgm:pt>
    <dgm:pt modelId="{68F43250-87FB-4A81-9BC9-3CC48EF92258}" type="pres">
      <dgm:prSet presAssocID="{611DD58B-D451-45B2-9C5D-D580BF0A0820}" presName="parTx" presStyleLbl="revTx" presStyleIdx="1" presStyleCnt="4">
        <dgm:presLayoutVars>
          <dgm:chMax val="0"/>
          <dgm:chPref val="0"/>
        </dgm:presLayoutVars>
      </dgm:prSet>
      <dgm:spPr/>
    </dgm:pt>
    <dgm:pt modelId="{724B7858-98DC-4DB7-8897-05DFF5648FF5}" type="pres">
      <dgm:prSet presAssocID="{F07924B1-6E49-4708-B2CC-B0F5C487F627}" presName="sibTrans" presStyleCnt="0"/>
      <dgm:spPr/>
    </dgm:pt>
    <dgm:pt modelId="{F5465518-CE5F-44F2-BA3D-05B5F2244935}" type="pres">
      <dgm:prSet presAssocID="{1D89017D-D90F-47DB-9AA1-B5E08C7CDA78}" presName="compNode" presStyleCnt="0"/>
      <dgm:spPr/>
    </dgm:pt>
    <dgm:pt modelId="{CD7D42D5-61C8-4896-972A-AEF812108FCB}" type="pres">
      <dgm:prSet presAssocID="{1D89017D-D90F-47DB-9AA1-B5E08C7CDA78}" presName="bgRect" presStyleLbl="bgShp" presStyleIdx="2" presStyleCnt="4"/>
      <dgm:spPr/>
    </dgm:pt>
    <dgm:pt modelId="{38A0994B-471F-4070-958E-EC7195826E97}" type="pres">
      <dgm:prSet presAssocID="{1D89017D-D90F-47DB-9AA1-B5E08C7CDA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631576D-6577-48F5-A04A-0FD71C9BCA56}" type="pres">
      <dgm:prSet presAssocID="{1D89017D-D90F-47DB-9AA1-B5E08C7CDA78}" presName="spaceRect" presStyleCnt="0"/>
      <dgm:spPr/>
    </dgm:pt>
    <dgm:pt modelId="{7C05D66A-CFBD-4575-A53E-ADDA89537752}" type="pres">
      <dgm:prSet presAssocID="{1D89017D-D90F-47DB-9AA1-B5E08C7CDA78}" presName="parTx" presStyleLbl="revTx" presStyleIdx="2" presStyleCnt="4">
        <dgm:presLayoutVars>
          <dgm:chMax val="0"/>
          <dgm:chPref val="0"/>
        </dgm:presLayoutVars>
      </dgm:prSet>
      <dgm:spPr/>
    </dgm:pt>
    <dgm:pt modelId="{2B08551C-8489-4C02-96B6-E4820FC15173}" type="pres">
      <dgm:prSet presAssocID="{FDADBD03-620B-4478-97D6-BBC66538C329}" presName="sibTrans" presStyleCnt="0"/>
      <dgm:spPr/>
    </dgm:pt>
    <dgm:pt modelId="{ABAC4C0F-340F-4380-B725-1FA436ACB136}" type="pres">
      <dgm:prSet presAssocID="{9F1B687A-D385-4EAC-8423-8070CD551BCF}" presName="compNode" presStyleCnt="0"/>
      <dgm:spPr/>
    </dgm:pt>
    <dgm:pt modelId="{90ED3763-AD1C-421C-B42C-A2C93E4C3C36}" type="pres">
      <dgm:prSet presAssocID="{9F1B687A-D385-4EAC-8423-8070CD551BCF}" presName="bgRect" presStyleLbl="bgShp" presStyleIdx="3" presStyleCnt="4" custLinFactNeighborX="-4193" custLinFactNeighborY="-2949"/>
      <dgm:spPr/>
    </dgm:pt>
    <dgm:pt modelId="{DDB4BA6D-C6DB-454B-8026-7FD556166654}" type="pres">
      <dgm:prSet presAssocID="{9F1B687A-D385-4EAC-8423-8070CD551B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0E3985E-F186-43D1-ADBE-64C0DEFD186A}" type="pres">
      <dgm:prSet presAssocID="{9F1B687A-D385-4EAC-8423-8070CD551BCF}" presName="spaceRect" presStyleCnt="0"/>
      <dgm:spPr/>
    </dgm:pt>
    <dgm:pt modelId="{617B6415-141F-4404-BFDF-AC9CD5E1E4D7}" type="pres">
      <dgm:prSet presAssocID="{9F1B687A-D385-4EAC-8423-8070CD551B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0F4846F-E427-4BE1-BF30-76017B9994E4}" type="presOf" srcId="{9F1B687A-D385-4EAC-8423-8070CD551BCF}" destId="{617B6415-141F-4404-BFDF-AC9CD5E1E4D7}" srcOrd="0" destOrd="0" presId="urn:microsoft.com/office/officeart/2018/2/layout/IconVerticalSolidList"/>
    <dgm:cxn modelId="{FDAA8251-5C2A-41D2-8A84-0F9570DECD7C}" srcId="{066159F2-BBE6-4458-B749-3E1A04A549C5}" destId="{611DD58B-D451-45B2-9C5D-D580BF0A0820}" srcOrd="1" destOrd="0" parTransId="{6B2C1648-5CCE-4A6D-8F5F-2C94DAC20947}" sibTransId="{F07924B1-6E49-4708-B2CC-B0F5C487F627}"/>
    <dgm:cxn modelId="{401C1E78-6B9C-40DC-9A0A-CA24286CCF29}" type="presOf" srcId="{1D89017D-D90F-47DB-9AA1-B5E08C7CDA78}" destId="{7C05D66A-CFBD-4575-A53E-ADDA89537752}" srcOrd="0" destOrd="0" presId="urn:microsoft.com/office/officeart/2018/2/layout/IconVerticalSolidList"/>
    <dgm:cxn modelId="{F6F8387B-0025-4D7D-A440-B6F830AC1A5A}" type="presOf" srcId="{066159F2-BBE6-4458-B749-3E1A04A549C5}" destId="{710DDDC3-CD50-4F5D-A111-E82E1E5A8212}" srcOrd="0" destOrd="0" presId="urn:microsoft.com/office/officeart/2018/2/layout/IconVerticalSolidList"/>
    <dgm:cxn modelId="{A4178682-AF6B-4C9B-9086-A9A486BCA5AC}" type="presOf" srcId="{0602A966-5524-4F8D-BE5A-858545612175}" destId="{F02F2E17-CB9E-47C5-8630-FE798F1213F7}" srcOrd="0" destOrd="0" presId="urn:microsoft.com/office/officeart/2018/2/layout/IconVerticalSolidList"/>
    <dgm:cxn modelId="{0759338C-D3C5-4706-8953-5691CF9A37F2}" srcId="{066159F2-BBE6-4458-B749-3E1A04A549C5}" destId="{1D89017D-D90F-47DB-9AA1-B5E08C7CDA78}" srcOrd="2" destOrd="0" parTransId="{F9E3EBEA-E728-4299-902D-BFD79E9B870A}" sibTransId="{FDADBD03-620B-4478-97D6-BBC66538C329}"/>
    <dgm:cxn modelId="{A3AAE4AA-A7A2-406F-B077-B9F213278DE7}" srcId="{066159F2-BBE6-4458-B749-3E1A04A549C5}" destId="{0602A966-5524-4F8D-BE5A-858545612175}" srcOrd="0" destOrd="0" parTransId="{458B0AA6-61D2-4360-8076-4B66952D0794}" sibTransId="{27A242AB-1170-448D-A885-6D4D8DC9D5FF}"/>
    <dgm:cxn modelId="{11D6ECAA-E3B7-42D8-8F08-609CBEE4B310}" type="presOf" srcId="{611DD58B-D451-45B2-9C5D-D580BF0A0820}" destId="{68F43250-87FB-4A81-9BC9-3CC48EF92258}" srcOrd="0" destOrd="0" presId="urn:microsoft.com/office/officeart/2018/2/layout/IconVerticalSolidList"/>
    <dgm:cxn modelId="{7816D5E7-2728-48C7-A285-2AC4261DEB3D}" srcId="{066159F2-BBE6-4458-B749-3E1A04A549C5}" destId="{9F1B687A-D385-4EAC-8423-8070CD551BCF}" srcOrd="3" destOrd="0" parTransId="{6F3AE219-E01B-49D1-B4E2-8E993316A00B}" sibTransId="{7F1848AC-D0A4-40AF-B08A-9B049CC0902B}"/>
    <dgm:cxn modelId="{B4DFFB38-0F81-4D0D-A4CA-5A60BDA72D51}" type="presParOf" srcId="{710DDDC3-CD50-4F5D-A111-E82E1E5A8212}" destId="{9E12CD23-7B5F-406C-90D6-9A88D53E2931}" srcOrd="0" destOrd="0" presId="urn:microsoft.com/office/officeart/2018/2/layout/IconVerticalSolidList"/>
    <dgm:cxn modelId="{AED9B83B-7B0F-4F75-AE03-C6E63D4397E6}" type="presParOf" srcId="{9E12CD23-7B5F-406C-90D6-9A88D53E2931}" destId="{BBF1E853-18DD-4DFB-8A5A-4BCE1B152F6B}" srcOrd="0" destOrd="0" presId="urn:microsoft.com/office/officeart/2018/2/layout/IconVerticalSolidList"/>
    <dgm:cxn modelId="{DB57460A-8F53-4F3F-91CC-983E8B352F66}" type="presParOf" srcId="{9E12CD23-7B5F-406C-90D6-9A88D53E2931}" destId="{419A7BDB-133C-43D3-992B-787D89FD4C0F}" srcOrd="1" destOrd="0" presId="urn:microsoft.com/office/officeart/2018/2/layout/IconVerticalSolidList"/>
    <dgm:cxn modelId="{54E9CDA6-3AF0-43EB-883A-37C1818F69EC}" type="presParOf" srcId="{9E12CD23-7B5F-406C-90D6-9A88D53E2931}" destId="{9295C35A-8F60-475D-8EDC-E17A6944D4FC}" srcOrd="2" destOrd="0" presId="urn:microsoft.com/office/officeart/2018/2/layout/IconVerticalSolidList"/>
    <dgm:cxn modelId="{82AA8065-ACC3-44BE-9EBC-1BF8C167B014}" type="presParOf" srcId="{9E12CD23-7B5F-406C-90D6-9A88D53E2931}" destId="{F02F2E17-CB9E-47C5-8630-FE798F1213F7}" srcOrd="3" destOrd="0" presId="urn:microsoft.com/office/officeart/2018/2/layout/IconVerticalSolidList"/>
    <dgm:cxn modelId="{5FDC1034-1FFF-4B63-B56A-74189AAA7EF9}" type="presParOf" srcId="{710DDDC3-CD50-4F5D-A111-E82E1E5A8212}" destId="{FE513E2A-DBCE-4E4B-AFF6-4F9339439370}" srcOrd="1" destOrd="0" presId="urn:microsoft.com/office/officeart/2018/2/layout/IconVerticalSolidList"/>
    <dgm:cxn modelId="{70C79842-E243-406B-8AB3-097A0C5E6122}" type="presParOf" srcId="{710DDDC3-CD50-4F5D-A111-E82E1E5A8212}" destId="{9EADAC05-E2D9-4301-9992-2A4B35769984}" srcOrd="2" destOrd="0" presId="urn:microsoft.com/office/officeart/2018/2/layout/IconVerticalSolidList"/>
    <dgm:cxn modelId="{AE5DCE86-1341-419E-9A97-10E98ADF1564}" type="presParOf" srcId="{9EADAC05-E2D9-4301-9992-2A4B35769984}" destId="{595AE6A3-613B-474B-AE2B-D6C7EFC24B6B}" srcOrd="0" destOrd="0" presId="urn:microsoft.com/office/officeart/2018/2/layout/IconVerticalSolidList"/>
    <dgm:cxn modelId="{946B4CCC-9C74-41E7-A3FA-8B158E4314D0}" type="presParOf" srcId="{9EADAC05-E2D9-4301-9992-2A4B35769984}" destId="{B0001830-7F16-4A2E-8170-0A9B7019808E}" srcOrd="1" destOrd="0" presId="urn:microsoft.com/office/officeart/2018/2/layout/IconVerticalSolidList"/>
    <dgm:cxn modelId="{06F00CE1-6EDE-4EE4-AA46-D434D6B91774}" type="presParOf" srcId="{9EADAC05-E2D9-4301-9992-2A4B35769984}" destId="{61E1827F-F1E7-47FE-9717-2E98BFE1C580}" srcOrd="2" destOrd="0" presId="urn:microsoft.com/office/officeart/2018/2/layout/IconVerticalSolidList"/>
    <dgm:cxn modelId="{7AB21066-D62E-447E-8126-9138B8B133DF}" type="presParOf" srcId="{9EADAC05-E2D9-4301-9992-2A4B35769984}" destId="{68F43250-87FB-4A81-9BC9-3CC48EF92258}" srcOrd="3" destOrd="0" presId="urn:microsoft.com/office/officeart/2018/2/layout/IconVerticalSolidList"/>
    <dgm:cxn modelId="{5E134C65-51A0-40BE-9086-0ED936DFEB0A}" type="presParOf" srcId="{710DDDC3-CD50-4F5D-A111-E82E1E5A8212}" destId="{724B7858-98DC-4DB7-8897-05DFF5648FF5}" srcOrd="3" destOrd="0" presId="urn:microsoft.com/office/officeart/2018/2/layout/IconVerticalSolidList"/>
    <dgm:cxn modelId="{5A02A60B-E681-44E9-9CD7-2B960075BDF2}" type="presParOf" srcId="{710DDDC3-CD50-4F5D-A111-E82E1E5A8212}" destId="{F5465518-CE5F-44F2-BA3D-05B5F2244935}" srcOrd="4" destOrd="0" presId="urn:microsoft.com/office/officeart/2018/2/layout/IconVerticalSolidList"/>
    <dgm:cxn modelId="{48E42CE9-6504-400A-8788-D3F44F56F2C3}" type="presParOf" srcId="{F5465518-CE5F-44F2-BA3D-05B5F2244935}" destId="{CD7D42D5-61C8-4896-972A-AEF812108FCB}" srcOrd="0" destOrd="0" presId="urn:microsoft.com/office/officeart/2018/2/layout/IconVerticalSolidList"/>
    <dgm:cxn modelId="{1B048B11-9CEF-4889-BE3D-A48528931E5E}" type="presParOf" srcId="{F5465518-CE5F-44F2-BA3D-05B5F2244935}" destId="{38A0994B-471F-4070-958E-EC7195826E97}" srcOrd="1" destOrd="0" presId="urn:microsoft.com/office/officeart/2018/2/layout/IconVerticalSolidList"/>
    <dgm:cxn modelId="{1777220B-6496-48AD-A962-33CF260D5A98}" type="presParOf" srcId="{F5465518-CE5F-44F2-BA3D-05B5F2244935}" destId="{B631576D-6577-48F5-A04A-0FD71C9BCA56}" srcOrd="2" destOrd="0" presId="urn:microsoft.com/office/officeart/2018/2/layout/IconVerticalSolidList"/>
    <dgm:cxn modelId="{61589D4D-FB99-4EBB-955B-72890B82513B}" type="presParOf" srcId="{F5465518-CE5F-44F2-BA3D-05B5F2244935}" destId="{7C05D66A-CFBD-4575-A53E-ADDA89537752}" srcOrd="3" destOrd="0" presId="urn:microsoft.com/office/officeart/2018/2/layout/IconVerticalSolidList"/>
    <dgm:cxn modelId="{4C1DC840-D88A-40F7-9295-3EF0E624E94D}" type="presParOf" srcId="{710DDDC3-CD50-4F5D-A111-E82E1E5A8212}" destId="{2B08551C-8489-4C02-96B6-E4820FC15173}" srcOrd="5" destOrd="0" presId="urn:microsoft.com/office/officeart/2018/2/layout/IconVerticalSolidList"/>
    <dgm:cxn modelId="{B840B3D3-A588-4B06-B48E-613CFB721391}" type="presParOf" srcId="{710DDDC3-CD50-4F5D-A111-E82E1E5A8212}" destId="{ABAC4C0F-340F-4380-B725-1FA436ACB136}" srcOrd="6" destOrd="0" presId="urn:microsoft.com/office/officeart/2018/2/layout/IconVerticalSolidList"/>
    <dgm:cxn modelId="{DB3A8DD6-418D-4955-8C67-227EBB496840}" type="presParOf" srcId="{ABAC4C0F-340F-4380-B725-1FA436ACB136}" destId="{90ED3763-AD1C-421C-B42C-A2C93E4C3C36}" srcOrd="0" destOrd="0" presId="urn:microsoft.com/office/officeart/2018/2/layout/IconVerticalSolidList"/>
    <dgm:cxn modelId="{EE7C7087-5D4E-4AD3-AB1E-2DE4EC25206F}" type="presParOf" srcId="{ABAC4C0F-340F-4380-B725-1FA436ACB136}" destId="{DDB4BA6D-C6DB-454B-8026-7FD556166654}" srcOrd="1" destOrd="0" presId="urn:microsoft.com/office/officeart/2018/2/layout/IconVerticalSolidList"/>
    <dgm:cxn modelId="{9594E716-5E0F-4348-9453-09D340373C73}" type="presParOf" srcId="{ABAC4C0F-340F-4380-B725-1FA436ACB136}" destId="{F0E3985E-F186-43D1-ADBE-64C0DEFD186A}" srcOrd="2" destOrd="0" presId="urn:microsoft.com/office/officeart/2018/2/layout/IconVerticalSolidList"/>
    <dgm:cxn modelId="{FD19A01B-DFAD-405B-9467-E9EC8A3F4DA6}" type="presParOf" srcId="{ABAC4C0F-340F-4380-B725-1FA436ACB136}" destId="{617B6415-141F-4404-BFDF-AC9CD5E1E4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1E853-18DD-4DFB-8A5A-4BCE1B152F6B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A7BDB-133C-43D3-992B-787D89FD4C0F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F2E17-CB9E-47C5-8630-FE798F1213F7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http://sanjuanbasin.co.networkofcare.org/aging/</a:t>
          </a:r>
        </a:p>
      </dsp:txBody>
      <dsp:txXfrm>
        <a:off x="985535" y="1683"/>
        <a:ext cx="8418816" cy="853277"/>
      </dsp:txXfrm>
    </dsp:sp>
    <dsp:sp modelId="{595AE6A3-613B-474B-AE2B-D6C7EFC24B6B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001830-7F16-4A2E-8170-0A9B7019808E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43250-87FB-4A81-9BC9-3CC48EF92258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resource utilized by No Wrong Door pilot sites</a:t>
          </a:r>
          <a:endParaRPr lang="en-US" sz="1400" kern="1200" dirty="0"/>
        </a:p>
      </dsp:txBody>
      <dsp:txXfrm>
        <a:off x="985535" y="1068280"/>
        <a:ext cx="8418816" cy="853277"/>
      </dsp:txXfrm>
    </dsp:sp>
    <dsp:sp modelId="{CD7D42D5-61C8-4896-972A-AEF812108FCB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0994B-471F-4070-958E-EC7195826E97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5D66A-CFBD-4575-A53E-ADDA89537752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 </a:t>
          </a:r>
          <a:r>
            <a:rPr lang="en-US" sz="1400" b="1" kern="1200"/>
            <a:t>Network of Care</a:t>
          </a:r>
          <a:r>
            <a:rPr lang="en-US" sz="1400" kern="1200"/>
            <a:t> provides fast and easy access to comprehensive community services, information, support, and assistance on a localized level to millions of people nationwide.</a:t>
          </a:r>
          <a:endParaRPr lang="en-US" sz="1400" kern="1200" dirty="0"/>
        </a:p>
      </dsp:txBody>
      <dsp:txXfrm>
        <a:off x="985535" y="2134876"/>
        <a:ext cx="8418816" cy="853277"/>
      </dsp:txXfrm>
    </dsp:sp>
    <dsp:sp modelId="{90ED3763-AD1C-421C-B42C-A2C93E4C3C36}">
      <dsp:nvSpPr>
        <dsp:cNvPr id="0" name=""/>
        <dsp:cNvSpPr/>
      </dsp:nvSpPr>
      <dsp:spPr>
        <a:xfrm>
          <a:off x="0" y="3176310"/>
          <a:ext cx="9404352" cy="85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4BA6D-C6DB-454B-8026-7FD556166654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B6415-141F-4404-BFDF-AC9CD5E1E4D7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Personal/Medical Information can be stored safely, and shared with consumer permission only through a HIPPA compliant secured page</a:t>
          </a:r>
        </a:p>
      </dsp:txBody>
      <dsp:txXfrm>
        <a:off x="985535" y="3201473"/>
        <a:ext cx="8418816" cy="85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.manager@sjbaaa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B95C8-C9A5-4737-A46C-098A82814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94" y="1063416"/>
            <a:ext cx="6034406" cy="481173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600" b="1" cap="all">
                <a:latin typeface="Corbel" panose="020B0503020204020204"/>
              </a:rPr>
              <a:t>Southwest Colorado: </a:t>
            </a:r>
            <a:br>
              <a:rPr lang="en-US" sz="5600" b="1" cap="all">
                <a:latin typeface="Corbel" panose="020B0503020204020204"/>
              </a:rPr>
            </a:br>
            <a:r>
              <a:rPr lang="en-US" sz="5600" b="1" cap="all">
                <a:latin typeface="Corbel" panose="020B0503020204020204"/>
              </a:rPr>
              <a:t>NO Wrong DOOR AND network of care</a:t>
            </a:r>
            <a:endParaRPr lang="en-US" sz="5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8B2B7-60CF-416D-9C32-E7080BA42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r>
              <a:rPr lang="en-US" dirty="0"/>
              <a:t>What it is, How to use it and how you can be a part of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Presented by Mattie Baker</a:t>
            </a:r>
          </a:p>
          <a:p>
            <a:r>
              <a:rPr lang="en-US" dirty="0"/>
              <a:t>San </a:t>
            </a:r>
            <a:r>
              <a:rPr lang="en-US" dirty="0" err="1"/>
              <a:t>juan</a:t>
            </a:r>
            <a:r>
              <a:rPr lang="en-US" dirty="0"/>
              <a:t> basin area agency on aging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1813-2E98-4553-B30F-EB35D7AE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 of Adding Your Agency to Network of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3DCFE-566C-43CF-9707-8D8CAB6D5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Free!</a:t>
            </a:r>
          </a:p>
        </p:txBody>
      </p:sp>
      <p:pic>
        <p:nvPicPr>
          <p:cNvPr id="13" name="Picture Placeholder 12" descr="A street sign on a pole&#10;&#10;Description automatically generated">
            <a:extLst>
              <a:ext uri="{FF2B5EF4-FFF2-40B4-BE49-F238E27FC236}">
                <a16:creationId xmlns:a16="http://schemas.microsoft.com/office/drawing/2014/main" id="{BC10EB16-2ABC-49EE-95FF-86E8224E8A7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15168" r="1516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E545D-AE0E-4B15-9C2C-655368CFF32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61403" y="4827208"/>
            <a:ext cx="2940050" cy="1215783"/>
          </a:xfrm>
        </p:spPr>
        <p:txBody>
          <a:bodyPr>
            <a:normAutofit/>
          </a:bodyPr>
          <a:lstStyle/>
          <a:p>
            <a:r>
              <a:rPr lang="en-US" dirty="0"/>
              <a:t>Thanks to funding provided by the No Wrong Door grant, Network of Care is currently free to join and free to use!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59348-55E3-423D-9244-7F5D2FD89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Easy!	</a:t>
            </a:r>
          </a:p>
        </p:txBody>
      </p:sp>
      <p:pic>
        <p:nvPicPr>
          <p:cNvPr id="15" name="Picture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BBB14C56-F212-45B7-BBCC-8A8CB15C5C3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5027" b="15027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325240-263B-4BBD-9E43-368314098F20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1215781"/>
          </a:xfrm>
        </p:spPr>
        <p:txBody>
          <a:bodyPr>
            <a:normAutofit/>
          </a:bodyPr>
          <a:lstStyle/>
          <a:p>
            <a:r>
              <a:rPr lang="en-US" dirty="0"/>
              <a:t>Network of Care is full of information and resources without being overwhelming.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937131-1962-45A3-B8FA-5B48F13EB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/>
          <a:lstStyle/>
          <a:p>
            <a:pPr algn="ctr"/>
            <a:r>
              <a:rPr lang="en-US" dirty="0"/>
              <a:t>Accessible!</a:t>
            </a:r>
          </a:p>
        </p:txBody>
      </p:sp>
      <p:pic>
        <p:nvPicPr>
          <p:cNvPr id="17" name="Picture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585D1B-7904-4662-9768-B4F90C55831F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3775" r="377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A2A385-20AC-4A1A-B212-6A588F356696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1081223"/>
          </a:xfrm>
        </p:spPr>
        <p:txBody>
          <a:bodyPr>
            <a:normAutofit/>
          </a:bodyPr>
          <a:lstStyle/>
          <a:p>
            <a:r>
              <a:rPr lang="en-US" dirty="0"/>
              <a:t>Make your organization more visible and easy to access by more people…for free!</a:t>
            </a:r>
          </a:p>
        </p:txBody>
      </p:sp>
    </p:spTree>
    <p:extLst>
      <p:ext uri="{BB962C8B-B14F-4D97-AF65-F5344CB8AC3E}">
        <p14:creationId xmlns:p14="http://schemas.microsoft.com/office/powerpoint/2010/main" val="325278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42EF-EE11-4E84-BEFA-1C9CCC1B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39" y="231300"/>
            <a:ext cx="3401064" cy="1447800"/>
          </a:xfrm>
        </p:spPr>
        <p:txBody>
          <a:bodyPr/>
          <a:lstStyle/>
          <a:p>
            <a:pPr algn="ctr"/>
            <a:r>
              <a:rPr lang="en-US" sz="2800" b="1" dirty="0"/>
              <a:t>How to Add Your Agency to Network of Care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83AD195-CBE7-44DF-A7BC-37CB2F9E9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6747" y="787791"/>
            <a:ext cx="7534859" cy="58521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77AFC-F800-4071-9083-A02F6784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76" y="2110410"/>
            <a:ext cx="4216354" cy="45123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b="1" dirty="0"/>
              <a:t>sanjuanbasin.co.networkofcare.org/aging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‘Services’ tab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Click-’Add New Agency’-Input information-Submit for approval</a:t>
            </a:r>
          </a:p>
          <a:p>
            <a:pPr algn="ctr"/>
            <a:r>
              <a:rPr lang="en-US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up for a 15 minute phone call and I will help you with the process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That’s it! So easy! </a:t>
            </a:r>
          </a:p>
        </p:txBody>
      </p:sp>
    </p:spTree>
    <p:extLst>
      <p:ext uri="{BB962C8B-B14F-4D97-AF65-F5344CB8AC3E}">
        <p14:creationId xmlns:p14="http://schemas.microsoft.com/office/powerpoint/2010/main" val="375596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8CF6-0937-4B5F-A399-ECD22391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Want More Information?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CFBA14BE-6C3F-458F-A943-E4AABA54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/>
              <a:t>Please sign up for a phone call or contact me anytime: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Mattie Baker</a:t>
            </a:r>
          </a:p>
          <a:p>
            <a:pPr marL="0" indent="0">
              <a:buNone/>
            </a:pPr>
            <a:r>
              <a:rPr lang="en-US" dirty="0"/>
              <a:t>Program Manager/NWD Lead</a:t>
            </a:r>
          </a:p>
          <a:p>
            <a:pPr marL="0" indent="0">
              <a:buNone/>
            </a:pPr>
            <a:r>
              <a:rPr lang="en-US" dirty="0"/>
              <a:t>970.264.0501 ext. 4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program.manager@sjbaaa.org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1" name="Content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4CFCDB96-B8AC-4269-84E0-45630181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992" y="2066526"/>
            <a:ext cx="5449889" cy="2724944"/>
          </a:xfrm>
          <a:prstGeom prst="rect">
            <a:avLst/>
          </a:prstGeom>
          <a:effectLst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8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70827-FD34-43F9-BAD0-1FB1AAA8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What is No Wrong Door?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2C11116-93FE-43D8-8860-8D97057AA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2892347"/>
            <a:ext cx="3754987" cy="31274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The first step in developing a statewide database where Long Term Services and Supports (LTSS) can be made more </a:t>
            </a:r>
            <a:r>
              <a:rPr lang="en-US" sz="2000" b="1" dirty="0"/>
              <a:t>effective</a:t>
            </a:r>
            <a:r>
              <a:rPr lang="en-US" sz="2000" dirty="0"/>
              <a:t>, </a:t>
            </a:r>
            <a:r>
              <a:rPr lang="en-US" sz="2000" b="1" dirty="0"/>
              <a:t>accessible</a:t>
            </a:r>
            <a:r>
              <a:rPr lang="en-US" sz="2000" dirty="0"/>
              <a:t>, </a:t>
            </a:r>
            <a:r>
              <a:rPr lang="en-US" sz="2000" b="1" dirty="0"/>
              <a:t>interconnected</a:t>
            </a:r>
            <a:r>
              <a:rPr lang="en-US" sz="2000" dirty="0"/>
              <a:t> and </a:t>
            </a:r>
            <a:r>
              <a:rPr lang="en-US" sz="2000" b="1" dirty="0"/>
              <a:t>person-centered</a:t>
            </a:r>
            <a:r>
              <a:rPr lang="en-US" sz="2000" dirty="0"/>
              <a:t> – for both consumers and agencies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Content Placeholder 2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D0986C8-829E-4CC2-8788-81B9BF72E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34" r="2570" b="-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30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B80E-FA61-4928-9FD5-57031BC4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What is Network of Care? </a:t>
            </a: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1EE946A6-F8BB-4702-9801-144D9D400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19374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74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87D4-9DF5-4BA0-A34D-5E8E484A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Few of the Highlights…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4AEE2-2DF5-4F23-BB7E-7D3AB309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Library of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6775CD-DC0C-4D3E-8FA6-FCF3574BCFF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 Sheets and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Interactive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on medications and symptoms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Resources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48B2D1-5E60-4E6B-A89E-861D4A87A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Legislation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6A287B-1BE9-427A-ADF3-A2AB521DACF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Federal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Assistance with Voter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1CD950-324F-42A6-854B-54D0A8915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Additional Resources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8D4CD6-1411-492B-8E1A-4C407856AFA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information on more than 21,000 assistive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“My PHR”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8E5384E-4D90-441B-A4A2-0F302925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659" y="4085438"/>
            <a:ext cx="2738769" cy="1827432"/>
          </a:xfrm>
          <a:prstGeom prst="rect">
            <a:avLst/>
          </a:prstGeom>
        </p:spPr>
      </p:pic>
      <p:pic>
        <p:nvPicPr>
          <p:cNvPr id="12" name="Picture 11" descr="A picture containing person, holding, building, wall&#10;&#10;Description automatically generated">
            <a:extLst>
              <a:ext uri="{FF2B5EF4-FFF2-40B4-BE49-F238E27FC236}">
                <a16:creationId xmlns:a16="http://schemas.microsoft.com/office/drawing/2014/main" id="{F8CE5996-0BA4-4DA4-8583-15286452E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2661407"/>
            <a:ext cx="2654217" cy="1535186"/>
          </a:xfrm>
          <a:prstGeom prst="rect">
            <a:avLst/>
          </a:prstGeom>
        </p:spPr>
      </p:pic>
      <p:pic>
        <p:nvPicPr>
          <p:cNvPr id="14" name="Picture 13" descr="A close up of a book shelf filled with books&#10;&#10;Description automatically generated">
            <a:extLst>
              <a:ext uri="{FF2B5EF4-FFF2-40B4-BE49-F238E27FC236}">
                <a16:creationId xmlns:a16="http://schemas.microsoft.com/office/drawing/2014/main" id="{C5E38E0C-B13F-4ED8-AB13-C1D2D8814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78" y="2661407"/>
            <a:ext cx="2654217" cy="15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C01E-C159-49B8-B2B0-9FA86DF5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BEBEB"/>
                </a:solidFill>
              </a:rPr>
              <a:t>Network of Care: Searching for Resources</a:t>
            </a:r>
            <a:endParaRPr lang="en-US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56DA47F-F7D5-45AF-BFC2-D84B86837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0213" y="1853247"/>
            <a:ext cx="5655676" cy="4653570"/>
          </a:xfrm>
        </p:spPr>
      </p:pic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0BED758-F87B-4AB7-973B-AA8D59FA9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4071" y="1853247"/>
            <a:ext cx="5466142" cy="4653570"/>
          </a:xfrm>
        </p:spPr>
      </p:pic>
    </p:spTree>
    <p:extLst>
      <p:ext uri="{BB962C8B-B14F-4D97-AF65-F5344CB8AC3E}">
        <p14:creationId xmlns:p14="http://schemas.microsoft.com/office/powerpoint/2010/main" val="16793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CB03B6-A2F8-4B0D-8C79-597E0154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80495"/>
            <a:ext cx="10050278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C264BB-80B2-4FB5-984F-89DCD317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380574"/>
            <a:ext cx="10831437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A7B7D7D-4EF9-4D75-B6DB-0FBBA67C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3B0E6-F8C5-4481-A5D2-91FFE480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32" y="0"/>
            <a:ext cx="915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333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Corbel</vt:lpstr>
      <vt:lpstr>Wingdings 3</vt:lpstr>
      <vt:lpstr>Ion</vt:lpstr>
      <vt:lpstr>Southwest Colorado:  NO Wrong DOOR AND network of care</vt:lpstr>
      <vt:lpstr>What is No Wrong Door?</vt:lpstr>
      <vt:lpstr>What is Network of Care? </vt:lpstr>
      <vt:lpstr>A Few of the Highlights… </vt:lpstr>
      <vt:lpstr>Network of Care: Searching for Resources</vt:lpstr>
      <vt:lpstr>PowerPoint Presentation</vt:lpstr>
      <vt:lpstr>PowerPoint Presentation</vt:lpstr>
      <vt:lpstr>PowerPoint Presentation</vt:lpstr>
      <vt:lpstr>PowerPoint Presentation</vt:lpstr>
      <vt:lpstr>Benefits of Adding Your Agency to Network of Care</vt:lpstr>
      <vt:lpstr>How to Add Your Agency to Network of Care</vt:lpstr>
      <vt:lpstr>Want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Colorado:  NO Wrong DOOR AND network of care</dc:title>
  <dc:creator>Christina Knoell</dc:creator>
  <cp:lastModifiedBy>Kathy Sherer</cp:lastModifiedBy>
  <cp:revision>7</cp:revision>
  <dcterms:created xsi:type="dcterms:W3CDTF">2019-01-10T18:34:18Z</dcterms:created>
  <dcterms:modified xsi:type="dcterms:W3CDTF">2019-01-13T15:59:54Z</dcterms:modified>
</cp:coreProperties>
</file>