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846" r:id="rId1"/>
  </p:sldMasterIdLst>
  <p:sldIdLst>
    <p:sldId id="256" r:id="rId2"/>
    <p:sldId id="257" r:id="rId3"/>
    <p:sldId id="258" r:id="rId4"/>
    <p:sldId id="265" r:id="rId5"/>
    <p:sldId id="262" r:id="rId6"/>
    <p:sldId id="259" r:id="rId7"/>
    <p:sldId id="260" r:id="rId8"/>
    <p:sldId id="261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66" d="100"/>
          <a:sy n="66" d="100"/>
        </p:scale>
        <p:origin x="1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1756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75993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89047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74003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2686157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32483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6002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408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21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279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11/14/2018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1559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11/14/2018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2725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11/14/2018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967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11/14/2018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5379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1064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467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11/14/2018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205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7" r:id="rId1"/>
    <p:sldLayoutId id="2147484848" r:id="rId2"/>
    <p:sldLayoutId id="2147484849" r:id="rId3"/>
    <p:sldLayoutId id="2147484850" r:id="rId4"/>
    <p:sldLayoutId id="2147484851" r:id="rId5"/>
    <p:sldLayoutId id="2147484852" r:id="rId6"/>
    <p:sldLayoutId id="2147484853" r:id="rId7"/>
    <p:sldLayoutId id="2147484854" r:id="rId8"/>
    <p:sldLayoutId id="2147484855" r:id="rId9"/>
    <p:sldLayoutId id="2147484856" r:id="rId10"/>
    <p:sldLayoutId id="2147484857" r:id="rId11"/>
    <p:sldLayoutId id="2147484858" r:id="rId12"/>
    <p:sldLayoutId id="2147484859" r:id="rId13"/>
    <p:sldLayoutId id="2147484860" r:id="rId14"/>
    <p:sldLayoutId id="2147484861" r:id="rId15"/>
    <p:sldLayoutId id="2147484862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nnasoupkitchen.org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tif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030" y="1753523"/>
            <a:ext cx="3314470" cy="352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52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          Contact 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293" y="2150889"/>
            <a:ext cx="8946541" cy="4195481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>
                <a:hlinkClick r:id="rId2"/>
              </a:rPr>
              <a:t>www.mannasoupkitchen.org</a:t>
            </a:r>
            <a:endParaRPr lang="en-US" sz="3600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1100 </a:t>
            </a:r>
            <a:r>
              <a:rPr lang="en-US" dirty="0" err="1"/>
              <a:t>Avenida</a:t>
            </a:r>
            <a:r>
              <a:rPr lang="en-US" dirty="0"/>
              <a:t> Del Sol</a:t>
            </a:r>
          </a:p>
          <a:p>
            <a:pPr marL="0" indent="0" algn="ctr">
              <a:buNone/>
            </a:pPr>
            <a:r>
              <a:rPr lang="en-US" dirty="0"/>
              <a:t>PO Box 1196</a:t>
            </a:r>
          </a:p>
          <a:p>
            <a:pPr marL="0" indent="0" algn="ctr">
              <a:buNone/>
            </a:pPr>
            <a:r>
              <a:rPr lang="en-US" dirty="0"/>
              <a:t>Durango, CO 81302</a:t>
            </a:r>
          </a:p>
          <a:p>
            <a:pPr marL="0" indent="0" algn="ctr">
              <a:buNone/>
            </a:pPr>
            <a:r>
              <a:rPr lang="en-US" dirty="0"/>
              <a:t>970.385.5095</a:t>
            </a:r>
          </a:p>
        </p:txBody>
      </p:sp>
    </p:spTree>
    <p:extLst>
      <p:ext uri="{BB962C8B-B14F-4D97-AF65-F5344CB8AC3E}">
        <p14:creationId xmlns:p14="http://schemas.microsoft.com/office/powerpoint/2010/main" val="108659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Mission Statement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77285"/>
            <a:ext cx="8596668" cy="42640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The mission of Manna is to provide, in the spirit of faith and love, nourishing meals and supportive services in an atmosphere of acceptance and caring for those in need.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279" y="3498874"/>
            <a:ext cx="4103141" cy="23965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58279" y="5910557"/>
            <a:ext cx="42010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Steve Lewis/Durango Herald</a:t>
            </a:r>
          </a:p>
        </p:txBody>
      </p:sp>
    </p:spTree>
    <p:extLst>
      <p:ext uri="{BB962C8B-B14F-4D97-AF65-F5344CB8AC3E}">
        <p14:creationId xmlns:p14="http://schemas.microsoft.com/office/powerpoint/2010/main" val="1824306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History of Manna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38649"/>
            <a:ext cx="8596668" cy="43027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Manna Soup Kitchen was founded in May, 1985. The previous winter, a woman died from starvation in a horse stall at the La Plata County Fairgrounds in Durango, Colorado. Scrawled on the wall beside her were the words, “nobody cares.” This tragedy resulted in a small group of Christians organizing to provide food assistance for the hungry. </a:t>
            </a:r>
          </a:p>
        </p:txBody>
      </p:sp>
    </p:spTree>
    <p:extLst>
      <p:ext uri="{BB962C8B-B14F-4D97-AF65-F5344CB8AC3E}">
        <p14:creationId xmlns:p14="http://schemas.microsoft.com/office/powerpoint/2010/main" val="1407283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2017 Manna…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91686"/>
            <a:ext cx="8596668" cy="3880773"/>
          </a:xfrm>
        </p:spPr>
        <p:txBody>
          <a:bodyPr>
            <a:normAutofit/>
          </a:bodyPr>
          <a:lstStyle/>
          <a:p>
            <a:r>
              <a:rPr lang="en-US" sz="2400" dirty="0"/>
              <a:t>Served 64,323 meals to the food insecure population </a:t>
            </a:r>
          </a:p>
          <a:p>
            <a:r>
              <a:rPr lang="en-US" sz="2400" dirty="0"/>
              <a:t>Received over 124,000 lbs. in donations from community donors</a:t>
            </a:r>
          </a:p>
          <a:p>
            <a:r>
              <a:rPr lang="en-US" sz="2400" dirty="0"/>
              <a:t>Volunteers accounted for 10,812 hours of service</a:t>
            </a:r>
          </a:p>
          <a:p>
            <a:r>
              <a:rPr lang="en-US" sz="2400" dirty="0"/>
              <a:t>Client Services provided 4,216 vouchers including: bus passes, food bank referrals, thrift store vouchers, hair cuts, and prescription coverage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" t="1209"/>
          <a:stretch/>
        </p:blipFill>
        <p:spPr>
          <a:xfrm>
            <a:off x="6682087" y="4490894"/>
            <a:ext cx="1672030" cy="16857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465" y="5184481"/>
            <a:ext cx="4726160" cy="77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705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Manna’s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22737"/>
            <a:ext cx="8596668" cy="4418625"/>
          </a:xfrm>
        </p:spPr>
        <p:txBody>
          <a:bodyPr>
            <a:normAutofit/>
          </a:bodyPr>
          <a:lstStyle/>
          <a:p>
            <a:r>
              <a:rPr lang="en-US" sz="2000" dirty="0"/>
              <a:t>Open 7 days/week to provide meals to the food insecure</a:t>
            </a:r>
          </a:p>
          <a:p>
            <a:r>
              <a:rPr lang="en-US" sz="2000" dirty="0"/>
              <a:t>Shower and laundry facilities</a:t>
            </a:r>
          </a:p>
          <a:p>
            <a:r>
              <a:rPr lang="en-US" sz="2000" dirty="0"/>
              <a:t>Manna Culinary Program</a:t>
            </a:r>
          </a:p>
          <a:p>
            <a:r>
              <a:rPr lang="en-US" sz="2000" dirty="0"/>
              <a:t>Backpack Program: Durango School District 9-R &amp; Southern Ute Boys and Girls Club</a:t>
            </a:r>
          </a:p>
          <a:p>
            <a:r>
              <a:rPr lang="en-US" sz="2000" dirty="0"/>
              <a:t>Internship Program</a:t>
            </a:r>
          </a:p>
          <a:p>
            <a:r>
              <a:rPr lang="en-US" sz="2000" dirty="0"/>
              <a:t>Client Services</a:t>
            </a:r>
          </a:p>
          <a:p>
            <a:r>
              <a:rPr lang="en-US" sz="2000" dirty="0"/>
              <a:t>Emergency Food Boxes</a:t>
            </a:r>
          </a:p>
          <a:p>
            <a:r>
              <a:rPr lang="en-US" sz="2000" dirty="0"/>
              <a:t>Local food distribution: Grub Hub at Fort Lewis, Southwest </a:t>
            </a:r>
            <a:r>
              <a:rPr lang="en-US" sz="2000" dirty="0" err="1"/>
              <a:t>Safehouse</a:t>
            </a:r>
            <a:r>
              <a:rPr lang="en-US" sz="2000" dirty="0"/>
              <a:t>, Durango Community Shelter, Hilltop House, Durango Food Bank</a:t>
            </a:r>
          </a:p>
        </p:txBody>
      </p:sp>
    </p:spTree>
    <p:extLst>
      <p:ext uri="{BB962C8B-B14F-4D97-AF65-F5344CB8AC3E}">
        <p14:creationId xmlns:p14="http://schemas.microsoft.com/office/powerpoint/2010/main" val="754666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Culinary Program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22739"/>
            <a:ext cx="4564367" cy="4418624"/>
          </a:xfrm>
        </p:spPr>
        <p:txBody>
          <a:bodyPr>
            <a:normAutofit/>
          </a:bodyPr>
          <a:lstStyle/>
          <a:p>
            <a:r>
              <a:rPr lang="en-US" sz="2000" dirty="0"/>
              <a:t>10 Week Program</a:t>
            </a:r>
          </a:p>
          <a:p>
            <a:r>
              <a:rPr lang="en-US" sz="2000" dirty="0"/>
              <a:t>Students complete internships at local establishments</a:t>
            </a:r>
          </a:p>
          <a:p>
            <a:r>
              <a:rPr lang="en-US" sz="2000" dirty="0"/>
              <a:t>Classes taught with the help of chefs from local restaurants</a:t>
            </a:r>
          </a:p>
          <a:p>
            <a:r>
              <a:rPr lang="en-US" sz="2000" dirty="0"/>
              <a:t>Students receive a two-year state-recognized Food Handlers Certificate, and a certificate of completion </a:t>
            </a:r>
          </a:p>
          <a:p>
            <a:r>
              <a:rPr lang="en-US" sz="2000" dirty="0"/>
              <a:t>40 completions through 2017 - 80% of graduates currently employed in food service industry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010" y="3469478"/>
            <a:ext cx="3721100" cy="27908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157" y="1831289"/>
            <a:ext cx="3026248" cy="22696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405" y="1622738"/>
            <a:ext cx="2462320" cy="18467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157" y="4309526"/>
            <a:ext cx="1309921" cy="130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96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Events and Fundraising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dirty="0"/>
          </a:p>
          <a:p>
            <a:r>
              <a:rPr lang="en-US" sz="2800" dirty="0"/>
              <a:t>Bread For Manna – September 29, 2018</a:t>
            </a:r>
          </a:p>
          <a:p>
            <a:r>
              <a:rPr lang="en-US" sz="2800" dirty="0"/>
              <a:t>The Durango Voice – March and April 2019</a:t>
            </a:r>
          </a:p>
          <a:p>
            <a:r>
              <a:rPr lang="en-US" sz="2800" dirty="0"/>
              <a:t>No-Go Gala – December 3, 2018</a:t>
            </a:r>
          </a:p>
          <a:p>
            <a:r>
              <a:rPr lang="en-US" sz="2800" dirty="0"/>
              <a:t>Quarterly Newsletters – September 4, 2018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39304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Manna Garden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53" y="1659961"/>
            <a:ext cx="3810000" cy="28575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47" y="2980761"/>
            <a:ext cx="2143125" cy="2857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97003" y="1659961"/>
            <a:ext cx="5619362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Collaboration with The Garden Project of Southwest Colorado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Garden produced 1550 lbs. of produce in 2017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Wednesday evening Manna Market produce stand provides free produce to families (50 community members per week and 5,000 lbs. produce distributed in 2017)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Volunteers at the Manna Garden completed over 1300 hours of community service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4416" y="4517461"/>
            <a:ext cx="2632356" cy="215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725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Ways to get involved at Manna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Volunteers at Manna have various ways to get involved:</a:t>
            </a:r>
          </a:p>
          <a:p>
            <a:r>
              <a:rPr lang="en-US" sz="2000" dirty="0"/>
              <a:t>Help cook, prepare, serve meals, and clean-up</a:t>
            </a:r>
          </a:p>
          <a:p>
            <a:r>
              <a:rPr lang="en-US" sz="2000" dirty="0"/>
              <a:t>Assist in food pick ups from various establishments in the community</a:t>
            </a:r>
          </a:p>
          <a:p>
            <a:r>
              <a:rPr lang="en-US" sz="2000" dirty="0"/>
              <a:t>Donate nonperishable food, warm clothing, toiletries, and other items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1507D1-5807-41E4-B7ED-763439CD0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647" y="4100975"/>
            <a:ext cx="7404536" cy="194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8795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11148</TotalTime>
  <Words>437</Words>
  <Application>Microsoft Office PowerPoint</Application>
  <PresentationFormat>Widescreen</PresentationFormat>
  <Paragraphs>48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Trebuchet MS</vt:lpstr>
      <vt:lpstr>Wingdings 3</vt:lpstr>
      <vt:lpstr>Facet</vt:lpstr>
      <vt:lpstr>PowerPoint Presentation</vt:lpstr>
      <vt:lpstr>Mission Statement</vt:lpstr>
      <vt:lpstr>The History of Manna</vt:lpstr>
      <vt:lpstr>In 2017 Manna…</vt:lpstr>
      <vt:lpstr>Manna’s Services</vt:lpstr>
      <vt:lpstr>Culinary Program </vt:lpstr>
      <vt:lpstr>Events and Fundraising</vt:lpstr>
      <vt:lpstr>Manna Garden</vt:lpstr>
      <vt:lpstr>Ways to get involved at Manna</vt:lpstr>
      <vt:lpstr>          Contact 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Kathy Sherer</cp:lastModifiedBy>
  <cp:revision>49</cp:revision>
  <dcterms:created xsi:type="dcterms:W3CDTF">2015-02-20T20:02:28Z</dcterms:created>
  <dcterms:modified xsi:type="dcterms:W3CDTF">2018-11-14T20:35:56Z</dcterms:modified>
</cp:coreProperties>
</file>