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7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latin typeface="Calibri" panose="020F0502020204030204" pitchFamily="34" charset="0"/>
                <a:cs typeface="Varela Round" panose="00000500000000000000" pitchFamily="2" charset="-79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6248400" cy="1600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Varela Round" panose="00000500000000000000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1pPr>
            <a:lvl2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2pPr>
            <a:lvl3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3pPr>
            <a:lvl4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4pPr>
            <a:lvl5pPr>
              <a:defRPr>
                <a:latin typeface="Calibri" panose="020F0502020204030204" pitchFamily="34" charset="0"/>
                <a:cs typeface="Varela Round" panose="00000500000000000000" pitchFamily="2" charset="-79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879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192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5"/>
            <a:ext cx="41925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11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79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85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04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1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37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4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1"/>
            <a:ext cx="8458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2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Varela Round" panose="00000500000000000000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Varela Round" panose="00000500000000000000" pitchFamily="2" charset="-79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61E0-E49E-44F3-B723-AE62121F6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Insurance 2019:</a:t>
            </a:r>
            <a:br>
              <a:rPr lang="en-US" dirty="0"/>
            </a:br>
            <a:r>
              <a:rPr lang="en-US" sz="3200" dirty="0"/>
              <a:t>What’s changed and what has not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F148E-BD46-4201-BA92-06B101DD8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349868"/>
            <a:ext cx="6248400" cy="1298331"/>
          </a:xfrm>
        </p:spPr>
        <p:txBody>
          <a:bodyPr/>
          <a:lstStyle/>
          <a:p>
            <a:r>
              <a:rPr lang="en-US" dirty="0"/>
              <a:t>Kevin O’Connor</a:t>
            </a:r>
          </a:p>
          <a:p>
            <a:r>
              <a:rPr lang="en-US" dirty="0"/>
              <a:t>San Juan Basin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29345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4132D-7D84-44E7-A25E-BE7ECCAA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all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6A85-D4EF-4C80-BAD9-5C1BE609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End of tax penalty expected to have relatively little effect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Short term plans still are not a solution to high rates</a:t>
            </a:r>
          </a:p>
          <a:p>
            <a:endParaRPr lang="en-US" dirty="0"/>
          </a:p>
          <a:p>
            <a:r>
              <a:rPr lang="en-US" dirty="0"/>
              <a:t>Association plans will be a mixed blessing at best</a:t>
            </a:r>
          </a:p>
          <a:p>
            <a:endParaRPr lang="en-US" dirty="0"/>
          </a:p>
          <a:p>
            <a:r>
              <a:rPr lang="en-US" dirty="0"/>
              <a:t>Brokers’ fees are still an unknown factor</a:t>
            </a:r>
          </a:p>
          <a:p>
            <a:endParaRPr lang="en-US" dirty="0"/>
          </a:p>
          <a:p>
            <a:r>
              <a:rPr lang="en-US" dirty="0"/>
              <a:t>Despite funding cuts SJBPH will provide help as always</a:t>
            </a:r>
          </a:p>
          <a:p>
            <a:endParaRPr lang="en-US" dirty="0"/>
          </a:p>
          <a:p>
            <a:r>
              <a:rPr lang="en-US" dirty="0"/>
              <a:t>APTC changes means people on basic plans may pay less and Gold plans may be a better choice than Silver for some</a:t>
            </a:r>
          </a:p>
        </p:txBody>
      </p:sp>
    </p:spTree>
    <p:extLst>
      <p:ext uri="{BB962C8B-B14F-4D97-AF65-F5344CB8AC3E}">
        <p14:creationId xmlns:p14="http://schemas.microsoft.com/office/powerpoint/2010/main" val="330182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41AC4-0096-418D-AEB5-81EB79B1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0A7BC-769D-45C1-8892-E9E1A703C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8464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9557-8949-44C7-B433-C44BC636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</a:t>
            </a:r>
            <a:r>
              <a:rPr lang="en-US" i="1" dirty="0"/>
              <a:t>not</a:t>
            </a:r>
            <a:r>
              <a:rPr lang="en-US" dirty="0"/>
              <a:t>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49D99-4FEE-4198-B6F2-796E41BE4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Insurance Carriers: Anthem and Friday</a:t>
            </a:r>
          </a:p>
          <a:p>
            <a:endParaRPr lang="en-US" dirty="0"/>
          </a:p>
          <a:p>
            <a:r>
              <a:rPr lang="en-US" dirty="0"/>
              <a:t>Tax credits to help pay premiums, rates will go down for many people</a:t>
            </a:r>
          </a:p>
          <a:p>
            <a:endParaRPr lang="en-US" dirty="0"/>
          </a:p>
          <a:p>
            <a:r>
              <a:rPr lang="en-US" dirty="0"/>
              <a:t>Cost Sharing Reductions are still available</a:t>
            </a:r>
          </a:p>
          <a:p>
            <a:endParaRPr lang="en-US" dirty="0"/>
          </a:p>
          <a:p>
            <a:r>
              <a:rPr lang="en-US" dirty="0"/>
              <a:t>Assistance is still available from Brokers, Health Coverage Guides, and Certified Application Counselors</a:t>
            </a:r>
          </a:p>
          <a:p>
            <a:endParaRPr lang="en-US" dirty="0"/>
          </a:p>
          <a:p>
            <a:r>
              <a:rPr lang="en-US" dirty="0"/>
              <a:t>Open Enrollment Period: 11/1/2018 to 1/15/2019</a:t>
            </a:r>
          </a:p>
        </p:txBody>
      </p:sp>
    </p:spTree>
    <p:extLst>
      <p:ext uri="{BB962C8B-B14F-4D97-AF65-F5344CB8AC3E}">
        <p14:creationId xmlns:p14="http://schemas.microsoft.com/office/powerpoint/2010/main" val="225724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C3E2-DD99-4798-98A7-D81A53EE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i="1" dirty="0"/>
              <a:t>has</a:t>
            </a:r>
            <a:r>
              <a:rPr lang="en-US" dirty="0"/>
              <a:t> </a:t>
            </a:r>
            <a:r>
              <a:rPr lang="en-US" i="1" dirty="0"/>
              <a:t>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A963A-EDD9-4F04-9FC1-0B09B755A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 Plata Family Centers Coalition and Pinion Project in Cortez will not be providing enrollment assistance </a:t>
            </a:r>
          </a:p>
          <a:p>
            <a:endParaRPr lang="en-US" dirty="0"/>
          </a:p>
          <a:p>
            <a:r>
              <a:rPr lang="en-US" dirty="0"/>
              <a:t>Funding for Health Coverage Guides down 20% </a:t>
            </a:r>
            <a:r>
              <a:rPr lang="en-US" sz="2600" dirty="0"/>
              <a:t>(going down additional 20% in 2020)</a:t>
            </a:r>
          </a:p>
          <a:p>
            <a:endParaRPr lang="en-US" dirty="0"/>
          </a:p>
          <a:p>
            <a:r>
              <a:rPr lang="en-US" dirty="0"/>
              <a:t>Simplified financial application system for Connect for Health Colorado</a:t>
            </a:r>
          </a:p>
          <a:p>
            <a:endParaRPr lang="en-US" dirty="0"/>
          </a:p>
          <a:p>
            <a:r>
              <a:rPr lang="en-US" dirty="0"/>
              <a:t>No Shared Responsibility Payment </a:t>
            </a:r>
            <a:r>
              <a:rPr lang="en-US" sz="2600" dirty="0"/>
              <a:t>(aka tax penalty for not having a Qualified Health Plan)</a:t>
            </a:r>
          </a:p>
        </p:txBody>
      </p:sp>
    </p:spTree>
    <p:extLst>
      <p:ext uri="{BB962C8B-B14F-4D97-AF65-F5344CB8AC3E}">
        <p14:creationId xmlns:p14="http://schemas.microsoft.com/office/powerpoint/2010/main" val="339837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F3D9-0076-4BDA-95AA-F9813E04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7"/>
            <a:ext cx="8458200" cy="1096963"/>
          </a:xfrm>
        </p:spPr>
        <p:txBody>
          <a:bodyPr>
            <a:normAutofit/>
          </a:bodyPr>
          <a:lstStyle/>
          <a:p>
            <a:r>
              <a:rPr lang="en-US" dirty="0"/>
              <a:t>What has changed,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B3CFB-2BA2-46E6-823C-375CF9D51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95854"/>
            <a:ext cx="8458200" cy="394774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Short term policies extended to 364 days by Federal law</a:t>
            </a:r>
          </a:p>
          <a:p>
            <a:endParaRPr lang="en-US" dirty="0"/>
          </a:p>
          <a:p>
            <a:r>
              <a:rPr lang="en-US" dirty="0"/>
              <a:t>Association plans allowed and expanded by Federal law</a:t>
            </a:r>
          </a:p>
          <a:p>
            <a:endParaRPr lang="en-US" dirty="0"/>
          </a:p>
          <a:p>
            <a:r>
              <a:rPr lang="en-US" dirty="0"/>
              <a:t>State law is not over-ruled, Colorado has more limits so far</a:t>
            </a:r>
          </a:p>
          <a:p>
            <a:endParaRPr lang="en-US" dirty="0"/>
          </a:p>
          <a:p>
            <a:r>
              <a:rPr lang="en-US" dirty="0"/>
              <a:t>New short term and association plans have not been created yet</a:t>
            </a:r>
          </a:p>
          <a:p>
            <a:endParaRPr lang="en-US" dirty="0"/>
          </a:p>
          <a:p>
            <a:r>
              <a:rPr lang="en-US" dirty="0"/>
              <a:t>Brokers are allowed (but not required) to charge fees</a:t>
            </a:r>
          </a:p>
        </p:txBody>
      </p:sp>
    </p:spTree>
    <p:extLst>
      <p:ext uri="{BB962C8B-B14F-4D97-AF65-F5344CB8AC3E}">
        <p14:creationId xmlns:p14="http://schemas.microsoft.com/office/powerpoint/2010/main" val="303408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5F3D-547E-4CFF-B131-5A609D68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policies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55B5A-9163-4779-B787-59B1E90210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A616D-39B3-4D62-810D-2FD572A728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Usually significantly lower premium than Qualified Health Plans through Connect for Health Colorado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41CFB-AF04-49FE-9D25-7600627B1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Bad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7C2DE-6C6A-4060-BF47-120DF756B76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eligible for tax credits</a:t>
            </a:r>
          </a:p>
          <a:p>
            <a:r>
              <a:rPr lang="en-US" dirty="0"/>
              <a:t>Subject to underwriting</a:t>
            </a:r>
          </a:p>
          <a:p>
            <a:r>
              <a:rPr lang="en-US" dirty="0"/>
              <a:t>Policy ends after 6 months, not renewable but you can reapply one time</a:t>
            </a:r>
          </a:p>
          <a:p>
            <a:r>
              <a:rPr lang="en-US" dirty="0"/>
              <a:t>Preventive care not always covered 100%</a:t>
            </a:r>
          </a:p>
          <a:p>
            <a:r>
              <a:rPr lang="en-US" dirty="0"/>
              <a:t>Limitations and exclusions</a:t>
            </a:r>
          </a:p>
          <a:p>
            <a:r>
              <a:rPr lang="en-US" dirty="0"/>
              <a:t>Payout limits</a:t>
            </a:r>
          </a:p>
          <a:p>
            <a:r>
              <a:rPr lang="en-US" dirty="0"/>
              <a:t>Right of rescission</a:t>
            </a:r>
          </a:p>
        </p:txBody>
      </p:sp>
    </p:spTree>
    <p:extLst>
      <p:ext uri="{BB962C8B-B14F-4D97-AF65-F5344CB8AC3E}">
        <p14:creationId xmlns:p14="http://schemas.microsoft.com/office/powerpoint/2010/main" val="72275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4D4D-3505-43D7-BA88-B4F46644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take my word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19A4-6C63-4C6C-825E-2CCB696D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“Short-term plans are cheap for a reason - they typically exclude pre-existing conditions that people have and they can cap the amount of coverage they provide,” </a:t>
            </a:r>
            <a:r>
              <a:rPr lang="en-US" dirty="0">
                <a:highlight>
                  <a:srgbClr val="FFFF00"/>
                </a:highlight>
              </a:rPr>
              <a:t>said Colorado Insurance Commissioner Michael Conway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“Because many people will need more coverage than these plans offer, what consumers end up paying out of their own pocket could easily surpass any savings from low premiums.”</a:t>
            </a:r>
          </a:p>
        </p:txBody>
      </p:sp>
    </p:spTree>
    <p:extLst>
      <p:ext uri="{BB962C8B-B14F-4D97-AF65-F5344CB8AC3E}">
        <p14:creationId xmlns:p14="http://schemas.microsoft.com/office/powerpoint/2010/main" val="149272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DE83-0BE8-4F48-9B32-F56326A0E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Plans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4A52F-5202-4B5F-A38B-6859F44058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CADF1-4955-4ED5-A270-F6879CE887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significantly lower premium than Qualified Health Plans</a:t>
            </a:r>
          </a:p>
          <a:p>
            <a:r>
              <a:rPr lang="en-US" dirty="0"/>
              <a:t>“Associations” has a broad definition, which increases availability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85B924-FB05-4C30-BDEF-EC98EF7EA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Bad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D0569-283F-43B4-ACF6-14368ECCE3C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eligible for tax credits</a:t>
            </a:r>
          </a:p>
          <a:p>
            <a:r>
              <a:rPr lang="en-US" dirty="0"/>
              <a:t>Not everyone will have access</a:t>
            </a:r>
          </a:p>
          <a:p>
            <a:r>
              <a:rPr lang="en-US" dirty="0"/>
              <a:t>Subject to underwriting</a:t>
            </a:r>
          </a:p>
          <a:p>
            <a:r>
              <a:rPr lang="en-US" dirty="0"/>
              <a:t>Preventive care may be limited</a:t>
            </a:r>
          </a:p>
          <a:p>
            <a:r>
              <a:rPr lang="en-US" dirty="0"/>
              <a:t>Limitations and exclusions</a:t>
            </a:r>
          </a:p>
          <a:p>
            <a:r>
              <a:rPr lang="en-US" dirty="0"/>
              <a:t>Payout limits</a:t>
            </a:r>
          </a:p>
          <a:p>
            <a:r>
              <a:rPr lang="en-US" dirty="0"/>
              <a:t>Right of rescission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2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EE9BA-7651-44B6-B8F3-301FD9591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take my word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37AB-9542-4642-88AC-BBE63CAA7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need for more affordable coverage is real, but there are plenty of reasons to be wary of association policies. Their dismal track record through the years hardly suggests they’re a cure for our insurance system’s ills. Their return signals a resurrection of the Dark Ages in American health insurance and that old consumer warning, “buyer beware.”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Trudy Lieberman, Center for Health Journalism.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92995"/>
      </p:ext>
    </p:extLst>
  </p:cSld>
  <p:clrMapOvr>
    <a:masterClrMapping/>
  </p:clrMapOvr>
</p:sld>
</file>

<file path=ppt/theme/theme1.xml><?xml version="1.0" encoding="utf-8"?>
<a:theme xmlns:a="http://schemas.openxmlformats.org/drawingml/2006/main" name="Blu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Theme</Template>
  <TotalTime>1970</TotalTime>
  <Words>518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Varela Round</vt:lpstr>
      <vt:lpstr>Blue Theme</vt:lpstr>
      <vt:lpstr>Health Insurance 2019: What’s changed and what has not</vt:lpstr>
      <vt:lpstr> </vt:lpstr>
      <vt:lpstr>What has not changed</vt:lpstr>
      <vt:lpstr>What has changed</vt:lpstr>
      <vt:lpstr>What has changed, cont’d:</vt:lpstr>
      <vt:lpstr>Short Term policies</vt:lpstr>
      <vt:lpstr>Don’t take my word for it</vt:lpstr>
      <vt:lpstr>Association Plans</vt:lpstr>
      <vt:lpstr>Don’t take my word for it</vt:lpstr>
      <vt:lpstr>What does it all mean?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Health Insurance for 2019</dc:title>
  <dc:creator>Kevin O'Connor</dc:creator>
  <cp:lastModifiedBy>Kathy Sherer</cp:lastModifiedBy>
  <cp:revision>29</cp:revision>
  <dcterms:created xsi:type="dcterms:W3CDTF">2018-08-14T17:11:19Z</dcterms:created>
  <dcterms:modified xsi:type="dcterms:W3CDTF">2018-10-23T16:07:34Z</dcterms:modified>
</cp:coreProperties>
</file>