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720" r:id="rId1"/>
    <p:sldMasterId id="2147483738" r:id="rId2"/>
    <p:sldMasterId id="2147483768" r:id="rId3"/>
  </p:sldMasterIdLst>
  <p:notesMasterIdLst>
    <p:notesMasterId r:id="rId23"/>
  </p:notesMasterIdLst>
  <p:handoutMasterIdLst>
    <p:handoutMasterId r:id="rId24"/>
  </p:handoutMasterIdLst>
  <p:sldIdLst>
    <p:sldId id="450" r:id="rId4"/>
    <p:sldId id="530" r:id="rId5"/>
    <p:sldId id="533" r:id="rId6"/>
    <p:sldId id="507" r:id="rId7"/>
    <p:sldId id="540" r:id="rId8"/>
    <p:sldId id="532" r:id="rId9"/>
    <p:sldId id="517" r:id="rId10"/>
    <p:sldId id="521" r:id="rId11"/>
    <p:sldId id="524" r:id="rId12"/>
    <p:sldId id="525" r:id="rId13"/>
    <p:sldId id="526" r:id="rId14"/>
    <p:sldId id="535" r:id="rId15"/>
    <p:sldId id="534" r:id="rId16"/>
    <p:sldId id="527" r:id="rId17"/>
    <p:sldId id="536" r:id="rId18"/>
    <p:sldId id="537" r:id="rId19"/>
    <p:sldId id="528" r:id="rId20"/>
    <p:sldId id="539" r:id="rId21"/>
    <p:sldId id="53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5472" userDrawn="1">
          <p15:clr>
            <a:srgbClr val="A4A3A4"/>
          </p15:clr>
        </p15:guide>
        <p15:guide id="3" pos="2304" userDrawn="1">
          <p15:clr>
            <a:srgbClr val="A4A3A4"/>
          </p15:clr>
        </p15:guide>
        <p15:guide id="4" orient="horz" pos="4032" userDrawn="1">
          <p15:clr>
            <a:srgbClr val="A4A3A4"/>
          </p15:clr>
        </p15:guide>
        <p15:guide id="5" pos="4320" userDrawn="1">
          <p15:clr>
            <a:srgbClr val="A4A3A4"/>
          </p15:clr>
        </p15:guide>
        <p15:guide id="6" pos="288" userDrawn="1">
          <p15:clr>
            <a:srgbClr val="A4A3A4"/>
          </p15:clr>
        </p15:guide>
        <p15:guide id="8" pos="2880" userDrawn="1">
          <p15:clr>
            <a:srgbClr val="A4A3A4"/>
          </p15:clr>
        </p15:guide>
        <p15:guide id="9" pos="3456" userDrawn="1">
          <p15:clr>
            <a:srgbClr val="A4A3A4"/>
          </p15:clr>
        </p15:guide>
        <p15:guide id="10" orient="horz" pos="23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FAF"/>
    <a:srgbClr val="3B6E8F"/>
    <a:srgbClr val="90BCCE"/>
    <a:srgbClr val="CE9093"/>
    <a:srgbClr val="0076A4"/>
    <a:srgbClr val="BF6D71"/>
    <a:srgbClr val="6DA8BF"/>
    <a:srgbClr val="FCD062"/>
    <a:srgbClr val="FBC131"/>
    <a:srgbClr val="BFA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75762" autoAdjust="0"/>
  </p:normalViewPr>
  <p:slideViewPr>
    <p:cSldViewPr snapToGrid="0">
      <p:cViewPr varScale="1">
        <p:scale>
          <a:sx n="50" d="100"/>
          <a:sy n="50" d="100"/>
        </p:scale>
        <p:origin x="1387" y="48"/>
      </p:cViewPr>
      <p:guideLst>
        <p:guide orient="horz" pos="720"/>
        <p:guide pos="5472"/>
        <p:guide pos="2304"/>
        <p:guide orient="horz" pos="4032"/>
        <p:guide pos="4320"/>
        <p:guide pos="288"/>
        <p:guide pos="2880"/>
        <p:guide pos="3456"/>
        <p:guide orient="horz" pos="230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6" d="100"/>
          <a:sy n="56"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372" cy="465774"/>
          </a:xfrm>
          <a:prstGeom prst="rect">
            <a:avLst/>
          </a:prstGeom>
        </p:spPr>
        <p:txBody>
          <a:bodyPr vert="horz" lIns="91640" tIns="45820" rIns="91640" bIns="45820" rtlCol="0"/>
          <a:lstStyle>
            <a:lvl1pPr algn="l">
              <a:defRPr sz="1200"/>
            </a:lvl1pPr>
          </a:lstStyle>
          <a:p>
            <a:endParaRPr lang="en-US"/>
          </a:p>
        </p:txBody>
      </p:sp>
      <p:sp>
        <p:nvSpPr>
          <p:cNvPr id="3" name="Date Placeholder 2"/>
          <p:cNvSpPr>
            <a:spLocks noGrp="1"/>
          </p:cNvSpPr>
          <p:nvPr>
            <p:ph type="dt" sz="quarter" idx="1"/>
          </p:nvPr>
        </p:nvSpPr>
        <p:spPr>
          <a:xfrm>
            <a:off x="3970438" y="1"/>
            <a:ext cx="3038372" cy="465774"/>
          </a:xfrm>
          <a:prstGeom prst="rect">
            <a:avLst/>
          </a:prstGeom>
        </p:spPr>
        <p:txBody>
          <a:bodyPr vert="horz" lIns="91640" tIns="45820" rIns="91640" bIns="45820" rtlCol="0"/>
          <a:lstStyle>
            <a:lvl1pPr algn="r">
              <a:defRPr sz="1200"/>
            </a:lvl1pPr>
          </a:lstStyle>
          <a:p>
            <a:fld id="{1ED0BB7B-3661-4458-9A02-2B44D1F367AF}" type="datetimeFigureOut">
              <a:rPr lang="en-US" smtClean="0"/>
              <a:t>11/22/2017</a:t>
            </a:fld>
            <a:endParaRPr lang="en-US"/>
          </a:p>
        </p:txBody>
      </p:sp>
      <p:sp>
        <p:nvSpPr>
          <p:cNvPr id="4" name="Footer Placeholder 3"/>
          <p:cNvSpPr>
            <a:spLocks noGrp="1"/>
          </p:cNvSpPr>
          <p:nvPr>
            <p:ph type="ftr" sz="quarter" idx="2"/>
          </p:nvPr>
        </p:nvSpPr>
        <p:spPr>
          <a:xfrm>
            <a:off x="1" y="8830628"/>
            <a:ext cx="3038372" cy="465773"/>
          </a:xfrm>
          <a:prstGeom prst="rect">
            <a:avLst/>
          </a:prstGeom>
        </p:spPr>
        <p:txBody>
          <a:bodyPr vert="horz" lIns="91640" tIns="45820" rIns="91640" bIns="45820" rtlCol="0" anchor="b"/>
          <a:lstStyle>
            <a:lvl1pPr algn="l">
              <a:defRPr sz="1200"/>
            </a:lvl1pPr>
          </a:lstStyle>
          <a:p>
            <a:endParaRPr lang="en-US"/>
          </a:p>
        </p:txBody>
      </p:sp>
      <p:sp>
        <p:nvSpPr>
          <p:cNvPr id="5" name="Slide Number Placeholder 4"/>
          <p:cNvSpPr>
            <a:spLocks noGrp="1"/>
          </p:cNvSpPr>
          <p:nvPr>
            <p:ph type="sldNum" sz="quarter" idx="3"/>
          </p:nvPr>
        </p:nvSpPr>
        <p:spPr>
          <a:xfrm>
            <a:off x="3970438" y="8830628"/>
            <a:ext cx="3038372" cy="465773"/>
          </a:xfrm>
          <a:prstGeom prst="rect">
            <a:avLst/>
          </a:prstGeom>
        </p:spPr>
        <p:txBody>
          <a:bodyPr vert="horz" lIns="91640" tIns="45820" rIns="91640" bIns="45820" rtlCol="0" anchor="b"/>
          <a:lstStyle>
            <a:lvl1pPr algn="r">
              <a:defRPr sz="1200"/>
            </a:lvl1pPr>
          </a:lstStyle>
          <a:p>
            <a:fld id="{07E143BF-2F8E-4D68-A840-6793CCCCE1A6}" type="slidenum">
              <a:rPr lang="en-US" smtClean="0"/>
              <a:t>‹#›</a:t>
            </a:fld>
            <a:endParaRPr lang="en-US"/>
          </a:p>
        </p:txBody>
      </p:sp>
    </p:spTree>
    <p:extLst>
      <p:ext uri="{BB962C8B-B14F-4D97-AF65-F5344CB8AC3E}">
        <p14:creationId xmlns:p14="http://schemas.microsoft.com/office/powerpoint/2010/main" val="1309886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7840" cy="466434"/>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9" y="3"/>
            <a:ext cx="3037840" cy="466434"/>
          </a:xfrm>
          <a:prstGeom prst="rect">
            <a:avLst/>
          </a:prstGeom>
        </p:spPr>
        <p:txBody>
          <a:bodyPr vert="horz" lIns="93162" tIns="46581" rIns="93162" bIns="46581" rtlCol="0"/>
          <a:lstStyle>
            <a:lvl1pPr algn="r">
              <a:defRPr sz="1200"/>
            </a:lvl1pPr>
          </a:lstStyle>
          <a:p>
            <a:fld id="{ABC3A329-A45C-4C16-AA6D-BDE83A14CE0A}" type="datetimeFigureOut">
              <a:rPr lang="en-US" smtClean="0"/>
              <a:t>11/22/2017</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2" tIns="46581" rIns="93162" bIns="46581" rtlCol="0" anchor="b"/>
          <a:lstStyle>
            <a:lvl1pPr algn="r">
              <a:defRPr sz="1200"/>
            </a:lvl1pPr>
          </a:lstStyle>
          <a:p>
            <a:fld id="{A0E07142-2995-4123-A1DC-B76154994379}" type="slidenum">
              <a:rPr lang="en-US" smtClean="0"/>
              <a:t>‹#›</a:t>
            </a:fld>
            <a:endParaRPr lang="en-US"/>
          </a:p>
        </p:txBody>
      </p:sp>
    </p:spTree>
    <p:extLst>
      <p:ext uri="{BB962C8B-B14F-4D97-AF65-F5344CB8AC3E}">
        <p14:creationId xmlns:p14="http://schemas.microsoft.com/office/powerpoint/2010/main" val="377451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a:t>
            </a:fld>
            <a:endParaRPr lang="en-US"/>
          </a:p>
        </p:txBody>
      </p:sp>
    </p:spTree>
    <p:extLst>
      <p:ext uri="{BB962C8B-B14F-4D97-AF65-F5344CB8AC3E}">
        <p14:creationId xmlns:p14="http://schemas.microsoft.com/office/powerpoint/2010/main" val="142140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393EA-22DD-4975-9022-22D0AA817550}" type="slidenum">
              <a:rPr lang="en-US" smtClean="0"/>
              <a:t>2</a:t>
            </a:fld>
            <a:endParaRPr lang="en-US"/>
          </a:p>
        </p:txBody>
      </p:sp>
    </p:spTree>
    <p:extLst>
      <p:ext uri="{BB962C8B-B14F-4D97-AF65-F5344CB8AC3E}">
        <p14:creationId xmlns:p14="http://schemas.microsoft.com/office/powerpoint/2010/main" val="409696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5 years of planning, we are finally getting to implementation</a:t>
            </a:r>
            <a:r>
              <a:rPr lang="en-US" baseline="0" dirty="0"/>
              <a:t> through the Trailhead Institute (formerly CFPH) and CHI</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4</a:t>
            </a:fld>
            <a:endParaRPr lang="en-US"/>
          </a:p>
        </p:txBody>
      </p:sp>
    </p:spTree>
    <p:extLst>
      <p:ext uri="{BB962C8B-B14F-4D97-AF65-F5344CB8AC3E}">
        <p14:creationId xmlns:p14="http://schemas.microsoft.com/office/powerpoint/2010/main" val="153384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Rebecca</a:t>
            </a:r>
          </a:p>
          <a:p>
            <a:pPr algn="l"/>
            <a:r>
              <a:rPr lang="en-US" dirty="0"/>
              <a:t>Another visual</a:t>
            </a:r>
            <a:r>
              <a:rPr lang="en-US" baseline="0" dirty="0"/>
              <a:t> of how </a:t>
            </a:r>
            <a:r>
              <a:rPr lang="en-US" dirty="0"/>
              <a:t>does the RHC repair</a:t>
            </a:r>
            <a:r>
              <a:rPr lang="en-US" baseline="0" dirty="0"/>
              <a:t> the fractured system? They build, coordinate and strengthen partnerships. </a:t>
            </a:r>
            <a:r>
              <a:rPr lang="en-US" dirty="0"/>
              <a:t>Highlight</a:t>
            </a:r>
            <a:r>
              <a:rPr lang="en-US" baseline="0" dirty="0"/>
              <a:t> the RHCs responsibility to build trust in these connections.</a:t>
            </a:r>
          </a:p>
          <a:p>
            <a:pPr algn="l"/>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We've heard a lot about building partnerships and all the work and time it takes to move these efforts forward. The RHCs role is to help identify the early adopters</a:t>
            </a:r>
            <a:r>
              <a:rPr lang="en-US" sz="1200" b="1" kern="1200" baseline="0" dirty="0">
                <a:solidFill>
                  <a:schemeClr val="tx1"/>
                </a:solidFill>
                <a:effectLst/>
                <a:latin typeface="+mn-lt"/>
                <a:ea typeface="+mn-ea"/>
                <a:cs typeface="+mn-cs"/>
              </a:rPr>
              <a:t> and</a:t>
            </a:r>
            <a:r>
              <a:rPr lang="en-US" sz="1200" b="1" kern="1200" dirty="0">
                <a:solidFill>
                  <a:schemeClr val="tx1"/>
                </a:solidFill>
                <a:effectLst/>
                <a:latin typeface="+mn-lt"/>
                <a:ea typeface="+mn-ea"/>
                <a:cs typeface="+mn-cs"/>
              </a:rPr>
              <a:t> the existing partnerships,</a:t>
            </a:r>
            <a:r>
              <a:rPr lang="en-US" sz="1200" b="1" kern="1200" baseline="0" dirty="0">
                <a:solidFill>
                  <a:schemeClr val="tx1"/>
                </a:solidFill>
                <a:effectLst/>
                <a:latin typeface="+mn-lt"/>
                <a:ea typeface="+mn-ea"/>
                <a:cs typeface="+mn-cs"/>
              </a:rPr>
              <a:t> then </a:t>
            </a:r>
            <a:r>
              <a:rPr lang="en-US" sz="1200" b="1" kern="1200" dirty="0">
                <a:solidFill>
                  <a:schemeClr val="tx1"/>
                </a:solidFill>
                <a:effectLst/>
                <a:latin typeface="+mn-lt"/>
                <a:ea typeface="+mn-ea"/>
                <a:cs typeface="+mn-cs"/>
              </a:rPr>
              <a:t>connect those so that we can keep moving forward. They help facilitate or strengthen these relationships and then can step away to ensure a relationship is maintained after the RHC dollars are gone.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RHCs are dedicated to facilitating the connections that put the motion in place for truly integrated care that meets the needs of payment reform and includes improved Quadruple Aim.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7</a:t>
            </a:fld>
            <a:endParaRPr lang="en-US"/>
          </a:p>
        </p:txBody>
      </p:sp>
    </p:spTree>
    <p:extLst>
      <p:ext uri="{BB962C8B-B14F-4D97-AF65-F5344CB8AC3E}">
        <p14:creationId xmlns:p14="http://schemas.microsoft.com/office/powerpoint/2010/main" val="47093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11</a:t>
            </a:fld>
            <a:endParaRPr lang="en-US"/>
          </a:p>
        </p:txBody>
      </p:sp>
    </p:spTree>
    <p:extLst>
      <p:ext uri="{BB962C8B-B14F-4D97-AF65-F5344CB8AC3E}">
        <p14:creationId xmlns:p14="http://schemas.microsoft.com/office/powerpoint/2010/main" val="91000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Rebecca</a:t>
            </a:r>
          </a:p>
          <a:p>
            <a:pPr algn="l"/>
            <a:r>
              <a:rPr lang="en-US" dirty="0"/>
              <a:t>Another visual</a:t>
            </a:r>
            <a:r>
              <a:rPr lang="en-US" baseline="0" dirty="0"/>
              <a:t> of how </a:t>
            </a:r>
            <a:r>
              <a:rPr lang="en-US" dirty="0"/>
              <a:t>does the RHC repair</a:t>
            </a:r>
            <a:r>
              <a:rPr lang="en-US" baseline="0" dirty="0"/>
              <a:t> the fractured system? They build, coordinate and strengthen partnerships. </a:t>
            </a:r>
            <a:r>
              <a:rPr lang="en-US" dirty="0"/>
              <a:t>Highlight</a:t>
            </a:r>
            <a:r>
              <a:rPr lang="en-US" baseline="0" dirty="0"/>
              <a:t> the RHCs responsibility to build trust in these connections.</a:t>
            </a:r>
          </a:p>
          <a:p>
            <a:pPr algn="l"/>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We've heard a lot about building partnerships and all the work and time it takes to move these efforts forward. The RHCs role is to help identify the early adopters</a:t>
            </a:r>
            <a:r>
              <a:rPr lang="en-US" sz="1200" b="1" kern="1200" baseline="0" dirty="0">
                <a:solidFill>
                  <a:schemeClr val="tx1"/>
                </a:solidFill>
                <a:effectLst/>
                <a:latin typeface="+mn-lt"/>
                <a:ea typeface="+mn-ea"/>
                <a:cs typeface="+mn-cs"/>
              </a:rPr>
              <a:t> and</a:t>
            </a:r>
            <a:r>
              <a:rPr lang="en-US" sz="1200" b="1" kern="1200" dirty="0">
                <a:solidFill>
                  <a:schemeClr val="tx1"/>
                </a:solidFill>
                <a:effectLst/>
                <a:latin typeface="+mn-lt"/>
                <a:ea typeface="+mn-ea"/>
                <a:cs typeface="+mn-cs"/>
              </a:rPr>
              <a:t> the existing partnerships,</a:t>
            </a:r>
            <a:r>
              <a:rPr lang="en-US" sz="1200" b="1" kern="1200" baseline="0" dirty="0">
                <a:solidFill>
                  <a:schemeClr val="tx1"/>
                </a:solidFill>
                <a:effectLst/>
                <a:latin typeface="+mn-lt"/>
                <a:ea typeface="+mn-ea"/>
                <a:cs typeface="+mn-cs"/>
              </a:rPr>
              <a:t> then </a:t>
            </a:r>
            <a:r>
              <a:rPr lang="en-US" sz="1200" b="1" kern="1200" dirty="0">
                <a:solidFill>
                  <a:schemeClr val="tx1"/>
                </a:solidFill>
                <a:effectLst/>
                <a:latin typeface="+mn-lt"/>
                <a:ea typeface="+mn-ea"/>
                <a:cs typeface="+mn-cs"/>
              </a:rPr>
              <a:t>connect those so that we can keep moving forward. They help facilitate or strengthen these relationships and then can step away to ensure a relationship is maintained after the RHC dollars are gone.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RHCs are dedicated to facilitating the connections that put the motion in place for truly integrated care that meets the needs of payment reform and includes improved Quadruple Aim.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E07142-2995-4123-A1DC-B76154994379}" type="slidenum">
              <a:rPr lang="en-US" smtClean="0"/>
              <a:t>18</a:t>
            </a:fld>
            <a:endParaRPr lang="en-US"/>
          </a:p>
        </p:txBody>
      </p:sp>
    </p:spTree>
    <p:extLst>
      <p:ext uri="{BB962C8B-B14F-4D97-AF65-F5344CB8AC3E}">
        <p14:creationId xmlns:p14="http://schemas.microsoft.com/office/powerpoint/2010/main" val="3636129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51087" cy="6858000"/>
          </a:xfrm>
          <a:prstGeom prst="rect">
            <a:avLst/>
          </a:prstGeom>
        </p:spPr>
      </p:pic>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838200" y="187845"/>
            <a:ext cx="8001000" cy="2117652"/>
          </a:xfrm>
        </p:spPr>
        <p:txBody>
          <a:bodyPr vert="horz" anchor="t">
            <a:noAutofit/>
          </a:bodyPr>
          <a:lstStyle>
            <a:lvl1pPr algn="r">
              <a:defRPr sz="6000" b="1">
                <a:solidFill>
                  <a:schemeClr val="bg1"/>
                </a:solidFill>
                <a:effectLst/>
                <a:latin typeface="+mj-lt"/>
              </a:defRPr>
            </a:lvl1pPr>
            <a:extLst/>
          </a:lstStyle>
          <a:p>
            <a:r>
              <a:rPr kumimoji="0" lang="en-US" dirty="0"/>
              <a:t>Click to edit Master title style</a:t>
            </a:r>
          </a:p>
        </p:txBody>
      </p:sp>
      <p:sp>
        <p:nvSpPr>
          <p:cNvPr id="17" name="Subtitle 16"/>
          <p:cNvSpPr>
            <a:spLocks noGrp="1"/>
          </p:cNvSpPr>
          <p:nvPr>
            <p:ph type="subTitle" idx="1"/>
          </p:nvPr>
        </p:nvSpPr>
        <p:spPr>
          <a:xfrm>
            <a:off x="838200" y="2381696"/>
            <a:ext cx="7924800" cy="528181"/>
          </a:xfrm>
        </p:spPr>
        <p:txBody>
          <a:bodyPr lIns="45720" rIns="45720"/>
          <a:lstStyle>
            <a:lvl1pPr marL="0" marR="64008" indent="0" algn="r">
              <a:buNone/>
              <a:defRPr b="0" i="1">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42" name="Text Placeholder 41"/>
          <p:cNvSpPr>
            <a:spLocks noGrp="1"/>
          </p:cNvSpPr>
          <p:nvPr>
            <p:ph type="body" sz="quarter" idx="13" hasCustomPrompt="1"/>
          </p:nvPr>
        </p:nvSpPr>
        <p:spPr>
          <a:xfrm>
            <a:off x="5638800" y="3855976"/>
            <a:ext cx="3124200" cy="381000"/>
          </a:xfrm>
        </p:spPr>
        <p:txBody>
          <a:bodyPr>
            <a:normAutofit/>
          </a:bodyPr>
          <a:lstStyle>
            <a:lvl1pPr algn="r">
              <a:buFontTx/>
              <a:buNone/>
              <a:defRPr sz="2000">
                <a:solidFill>
                  <a:schemeClr val="bg1"/>
                </a:solidFill>
                <a:latin typeface="+mj-lt"/>
              </a:defRPr>
            </a:lvl1pPr>
            <a:lvl5pPr>
              <a:defRPr/>
            </a:lvl5pPr>
          </a:lstStyle>
          <a:p>
            <a:pPr lvl="0"/>
            <a:r>
              <a:rPr lang="en-US" dirty="0"/>
              <a:t>Date ##, ####</a:t>
            </a:r>
          </a:p>
        </p:txBody>
      </p:sp>
      <p:sp>
        <p:nvSpPr>
          <p:cNvPr id="44" name="Text Placeholder 43"/>
          <p:cNvSpPr>
            <a:spLocks noGrp="1"/>
          </p:cNvSpPr>
          <p:nvPr>
            <p:ph type="body" sz="quarter" idx="14" hasCustomPrompt="1"/>
          </p:nvPr>
        </p:nvSpPr>
        <p:spPr>
          <a:xfrm>
            <a:off x="3134638" y="3276600"/>
            <a:ext cx="5638800" cy="503176"/>
          </a:xfrm>
        </p:spPr>
        <p:txBody>
          <a:bodyPr>
            <a:normAutofit/>
          </a:bodyPr>
          <a:lstStyle>
            <a:lvl1pPr algn="r">
              <a:buFontTx/>
              <a:buNone/>
              <a:defRPr sz="2800" b="1" baseline="0">
                <a:solidFill>
                  <a:schemeClr val="tx2"/>
                </a:solidFill>
                <a:latin typeface="+mj-lt"/>
              </a:defRPr>
            </a:lvl1pPr>
            <a:lvl5pPr>
              <a:defRPr/>
            </a:lvl5pPr>
          </a:lstStyle>
          <a:p>
            <a:pPr lvl="0"/>
            <a:r>
              <a:rPr lang="en-US" dirty="0"/>
              <a:t>Click to change Event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5BBC35B-A44B-4119-B8DA-DE9E3DFADA20}"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9170894" cy="7086600"/>
          </a:xfrm>
          <a:prstGeom prst="rect">
            <a:avLst/>
          </a:prstGeom>
        </p:spPr>
      </p:pic>
    </p:spTree>
    <p:extLst>
      <p:ext uri="{BB962C8B-B14F-4D97-AF65-F5344CB8AC3E}">
        <p14:creationId xmlns:p14="http://schemas.microsoft.com/office/powerpoint/2010/main" val="411373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6A676A-3554-4434-A0B5-A429409195FE}"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338000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C46DD8-0D3C-460E-AAF8-B801D21F572B}"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250016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E6BCE0-DAE4-44CB-9AC6-9D9111A788EB}"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2868742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860BC-7230-4247-816B-360511BF92CA}" type="datetime1">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1988495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4FF6A-5476-4318-BCC2-C761F3E89F35}" type="datetime1">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240804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B146BE-9BE6-46C6-8A76-E141F994CC8E}" type="datetime1">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418546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C6370-709D-431D-8B23-F571EEA6B37F}" type="datetime1">
              <a:rPr lang="en-US" smtClean="0"/>
              <a:t>11/22/2017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220337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F0BF16-D80E-4655-805A-845C3118572E}" type="datetime1">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4247813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140E8C-2D73-4E1B-9837-00B5D3E090A5}" type="datetime1">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224455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7" name="Rectangle 6"/>
          <p:cNvSpPr/>
          <p:nvPr userDrawn="1"/>
        </p:nvSpPr>
        <p:spPr>
          <a:xfrm>
            <a:off x="-142875" y="-221076"/>
            <a:ext cx="9286875" cy="70790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80" y="-356166"/>
            <a:ext cx="9335980" cy="7214166"/>
          </a:xfrm>
          <a:prstGeom prst="rect">
            <a:avLst/>
          </a:prstGeom>
        </p:spPr>
      </p:pic>
      <p:sp>
        <p:nvSpPr>
          <p:cNvPr id="6" name="Rectangle 5"/>
          <p:cNvSpPr/>
          <p:nvPr userDrawn="1"/>
        </p:nvSpPr>
        <p:spPr>
          <a:xfrm>
            <a:off x="0" y="0"/>
            <a:ext cx="914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4"/>
          <p:cNvSpPr>
            <a:spLocks noGrp="1"/>
          </p:cNvSpPr>
          <p:nvPr>
            <p:ph type="body" sz="quarter" idx="13" hasCustomPrompt="1"/>
          </p:nvPr>
        </p:nvSpPr>
        <p:spPr>
          <a:xfrm>
            <a:off x="2438400" y="2969712"/>
            <a:ext cx="6324600" cy="533400"/>
          </a:xfrm>
        </p:spPr>
        <p:txBody>
          <a:bodyPr>
            <a:normAutofit/>
          </a:bodyPr>
          <a:lstStyle>
            <a:lvl1pPr algn="r">
              <a:buFontTx/>
              <a:buNone/>
              <a:defRPr sz="2800" b="1" baseline="0">
                <a:solidFill>
                  <a:schemeClr val="tx2"/>
                </a:solidFill>
              </a:defRPr>
            </a:lvl1pPr>
          </a:lstStyle>
          <a:p>
            <a:pPr lvl="0"/>
            <a:r>
              <a:rPr lang="en-US" dirty="0"/>
              <a:t>Click to change Event Name</a:t>
            </a:r>
          </a:p>
        </p:txBody>
      </p:sp>
      <p:sp>
        <p:nvSpPr>
          <p:cNvPr id="37" name="Text Placeholder 36"/>
          <p:cNvSpPr>
            <a:spLocks noGrp="1"/>
          </p:cNvSpPr>
          <p:nvPr>
            <p:ph type="body" sz="quarter" idx="14" hasCustomPrompt="1"/>
          </p:nvPr>
        </p:nvSpPr>
        <p:spPr>
          <a:xfrm>
            <a:off x="3962400" y="3615324"/>
            <a:ext cx="4800600" cy="381000"/>
          </a:xfrm>
        </p:spPr>
        <p:txBody>
          <a:bodyPr>
            <a:normAutofit/>
          </a:bodyPr>
          <a:lstStyle>
            <a:lvl1pPr algn="r">
              <a:buFontTx/>
              <a:buNone/>
              <a:defRPr sz="2000"/>
            </a:lvl1pPr>
          </a:lstStyle>
          <a:p>
            <a:pPr lvl="0"/>
            <a:r>
              <a:rPr lang="en-US" dirty="0"/>
              <a:t>Date ##, ####</a:t>
            </a:r>
          </a:p>
        </p:txBody>
      </p:sp>
      <p:sp>
        <p:nvSpPr>
          <p:cNvPr id="39" name="Text Placeholder 38"/>
          <p:cNvSpPr>
            <a:spLocks noGrp="1"/>
          </p:cNvSpPr>
          <p:nvPr>
            <p:ph type="body" sz="quarter" idx="15" hasCustomPrompt="1"/>
          </p:nvPr>
        </p:nvSpPr>
        <p:spPr>
          <a:xfrm>
            <a:off x="609600" y="228600"/>
            <a:ext cx="8153400" cy="1676400"/>
          </a:xfrm>
        </p:spPr>
        <p:txBody>
          <a:bodyPr>
            <a:noAutofit/>
          </a:bodyPr>
          <a:lstStyle>
            <a:lvl1pPr algn="r">
              <a:buFontTx/>
              <a:buNone/>
              <a:defRPr sz="6000" b="1"/>
            </a:lvl1pPr>
          </a:lstStyle>
          <a:p>
            <a:pPr lvl="0"/>
            <a:r>
              <a:rPr lang="en-US" dirty="0"/>
              <a:t>Click to Edit Master Slide Title</a:t>
            </a:r>
          </a:p>
        </p:txBody>
      </p:sp>
      <p:sp>
        <p:nvSpPr>
          <p:cNvPr id="41" name="Text Placeholder 40"/>
          <p:cNvSpPr>
            <a:spLocks noGrp="1"/>
          </p:cNvSpPr>
          <p:nvPr>
            <p:ph type="body" sz="quarter" idx="16" hasCustomPrompt="1"/>
          </p:nvPr>
        </p:nvSpPr>
        <p:spPr>
          <a:xfrm>
            <a:off x="609600" y="2057400"/>
            <a:ext cx="8153400" cy="609600"/>
          </a:xfrm>
        </p:spPr>
        <p:txBody>
          <a:bodyPr/>
          <a:lstStyle>
            <a:lvl1pPr algn="r">
              <a:buFontTx/>
              <a:buNone/>
              <a:defRPr i="1"/>
            </a:lvl1pPr>
          </a:lstStyle>
          <a:p>
            <a:pPr lvl="0"/>
            <a:r>
              <a:rPr lang="en-US" dirty="0"/>
              <a:t>Click to change Title of Subhead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9AAE1D-786B-4352-8911-3EE19E9C5CB9}"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3993898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F44291-AE03-4497-8FEC-CB9F22A1D6AC}"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33051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6A676A-3554-4434-A0B5-A429409195FE}"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802C8-0C47-4B8A-B11F-36E1D13FFEE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826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C46DD8-0D3C-460E-AAF8-B801D21F572B}"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1826498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E6BCE0-DAE4-44CB-9AC6-9D9111A788EB}"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802C8-0C47-4B8A-B11F-36E1D13FFEE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233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9860BC-7230-4247-816B-360511BF92CA}" type="datetime1">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3405041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F4FF6A-5476-4318-BCC2-C761F3E89F35}" type="datetime1">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2950904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B146BE-9BE6-46C6-8A76-E141F994CC8E}" type="datetime1">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277360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3C6370-709D-431D-8B23-F571EEA6B37F}" type="datetime1">
              <a:rPr lang="en-US" smtClean="0"/>
              <a:t>11/22/2017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1872312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4F0BF16-D80E-4655-805A-845C3118572E}" type="datetime1">
              <a:rPr lang="en-US" smtClean="0"/>
              <a:t>11/22/2017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E7802C8-0C47-4B8A-B11F-36E1D13FFEE5}" type="slidenum">
              <a:rPr lang="en-US" smtClean="0"/>
              <a:t>‹#›</a:t>
            </a:fld>
            <a:endParaRPr lang="en-US"/>
          </a:p>
        </p:txBody>
      </p:sp>
    </p:spTree>
    <p:extLst>
      <p:ext uri="{BB962C8B-B14F-4D97-AF65-F5344CB8AC3E}">
        <p14:creationId xmlns:p14="http://schemas.microsoft.com/office/powerpoint/2010/main" val="186594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30891"/>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a:latin typeface="+mj-lt"/>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itle 6"/>
          <p:cNvSpPr>
            <a:spLocks noGrp="1"/>
          </p:cNvSpPr>
          <p:nvPr>
            <p:ph type="title" hasCustomPrompt="1"/>
          </p:nvPr>
        </p:nvSpPr>
        <p:spPr>
          <a:xfrm>
            <a:off x="457200" y="0"/>
            <a:ext cx="8229600" cy="1143000"/>
          </a:xfrm>
        </p:spPr>
        <p:txBody>
          <a:bodyPr rtlCol="0"/>
          <a:lstStyle/>
          <a:p>
            <a:r>
              <a:rPr kumimoji="0" lang="en-US" dirty="0"/>
              <a:t>Click to edit master title style</a:t>
            </a:r>
          </a:p>
        </p:txBody>
      </p:sp>
      <p:sp>
        <p:nvSpPr>
          <p:cNvPr id="2" name="Slide Number Placeholder 1"/>
          <p:cNvSpPr>
            <a:spLocks noGrp="1"/>
          </p:cNvSpPr>
          <p:nvPr>
            <p:ph type="sldNum" sz="quarter" idx="10"/>
          </p:nvPr>
        </p:nvSpPr>
        <p:spPr/>
        <p:txBody>
          <a:bodyPr/>
          <a:lstStyle/>
          <a:p>
            <a:fld id="{D5BBC35B-A44B-4119-B8DA-DE9E3DFADA20}"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7140E8C-2D73-4E1B-9837-00B5D3E090A5}" type="datetime1">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342403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9AAE1D-786B-4352-8911-3EE19E9C5CB9}"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2853587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44291-AE03-4497-8FEC-CB9F22A1D6AC}" type="datetime1">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802C8-0C47-4B8A-B11F-36E1D13FFEE5}" type="slidenum">
              <a:rPr lang="en-US" smtClean="0"/>
              <a:t>‹#›</a:t>
            </a:fld>
            <a:endParaRPr lang="en-US"/>
          </a:p>
        </p:txBody>
      </p:sp>
    </p:spTree>
    <p:extLst>
      <p:ext uri="{BB962C8B-B14F-4D97-AF65-F5344CB8AC3E}">
        <p14:creationId xmlns:p14="http://schemas.microsoft.com/office/powerpoint/2010/main" val="162164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6" name="Title 1"/>
          <p:cNvSpPr txBox="1">
            <a:spLocks/>
          </p:cNvSpPr>
          <p:nvPr userDrawn="1"/>
        </p:nvSpPr>
        <p:spPr>
          <a:xfrm>
            <a:off x="457200" y="0"/>
            <a:ext cx="8229600" cy="1265238"/>
          </a:xfrm>
          <a:prstGeom prst="rect">
            <a:avLst/>
          </a:prstGeom>
        </p:spPr>
        <p:txBody>
          <a:bodyPr vert="horz" anchor="t">
            <a:normAutofit/>
          </a:bodyPr>
          <a:lstStyle>
            <a:lvl1pPr>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dirty="0">
                <a:solidFill>
                  <a:schemeClr val="bg1"/>
                </a:solidFill>
                <a:latin typeface="+mj-lt"/>
              </a:rPr>
              <a:t>Click to edit </a:t>
            </a:r>
            <a:br>
              <a:rPr kumimoji="0" lang="en-US" sz="3200" dirty="0">
                <a:solidFill>
                  <a:schemeClr val="bg1"/>
                </a:solidFill>
                <a:latin typeface="+mj-lt"/>
              </a:rPr>
            </a:br>
            <a:r>
              <a:rPr kumimoji="0" lang="en-US" sz="3200" dirty="0">
                <a:solidFill>
                  <a:schemeClr val="bg1"/>
                </a:solidFill>
                <a:latin typeface="+mj-lt"/>
              </a:rPr>
              <a:t>master title style</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Text Placeholder 2"/>
          <p:cNvSpPr>
            <a:spLocks noGrp="1"/>
          </p:cNvSpPr>
          <p:nvPr>
            <p:ph type="body" idx="1"/>
          </p:nvPr>
        </p:nvSpPr>
        <p:spPr>
          <a:xfrm>
            <a:off x="457200" y="1722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p:nvPr>
        </p:nvSpPr>
        <p:spPr>
          <a:xfrm>
            <a:off x="4645025" y="1722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0"/>
          </p:nvPr>
        </p:nvSpPr>
        <p:spPr/>
        <p:txBody>
          <a:bodyPr/>
          <a:lstStyle/>
          <a:p>
            <a:fld id="{D5BBC35B-A44B-4119-B8DA-DE9E3DFADA2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0"/>
            <a:ext cx="8229600" cy="1143000"/>
          </a:xfrm>
        </p:spPr>
        <p:txBody>
          <a:bodyPr rtlCol="0">
            <a:noAutofit/>
          </a:bodyPr>
          <a:lstStyle>
            <a:lvl1pPr>
              <a:defRPr sz="3200">
                <a:solidFill>
                  <a:schemeClr val="tx1"/>
                </a:solidFill>
              </a:defRPr>
            </a:lvl1pPr>
            <a:extLst/>
          </a:lstStyle>
          <a:p>
            <a:r>
              <a:rPr kumimoji="0" lang="en-US" dirty="0"/>
              <a:t>Click to edit </a:t>
            </a:r>
            <a:br>
              <a:rPr kumimoji="0" lang="en-US" dirty="0"/>
            </a:br>
            <a:r>
              <a:rPr kumimoji="0" lang="en-US" dirty="0"/>
              <a:t>master title style</a:t>
            </a:r>
          </a:p>
        </p:txBody>
      </p:sp>
      <p:sp>
        <p:nvSpPr>
          <p:cNvPr id="9" name="Title 1"/>
          <p:cNvSpPr txBox="1">
            <a:spLocks/>
          </p:cNvSpPr>
          <p:nvPr userDrawn="1"/>
        </p:nvSpPr>
        <p:spPr>
          <a:xfrm>
            <a:off x="457200" y="1657350"/>
            <a:ext cx="3008313" cy="704850"/>
          </a:xfrm>
          <a:prstGeom prst="rect">
            <a:avLst/>
          </a:prstGeom>
        </p:spPr>
        <p:txBody>
          <a:bodyPr vert="horz" anchor="t">
            <a:normAutofit/>
          </a:bodyPr>
          <a:lstStyle>
            <a:lvl1pPr algn="l">
              <a:defRPr sz="20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j-lt"/>
                <a:ea typeface="+mj-ea"/>
                <a:cs typeface="+mj-cs"/>
              </a:rPr>
              <a:t>Click to edit Master title style</a:t>
            </a:r>
          </a:p>
        </p:txBody>
      </p:sp>
      <p:sp>
        <p:nvSpPr>
          <p:cNvPr id="10" name="Content Placeholder 2"/>
          <p:cNvSpPr>
            <a:spLocks noGrp="1"/>
          </p:cNvSpPr>
          <p:nvPr>
            <p:ph idx="1"/>
          </p:nvPr>
        </p:nvSpPr>
        <p:spPr>
          <a:xfrm>
            <a:off x="3575050" y="1676400"/>
            <a:ext cx="5111750" cy="4343400"/>
          </a:xfrm>
        </p:spPr>
        <p:txBody>
          <a:bodyPr/>
          <a:lstStyle>
            <a:lvl1pPr>
              <a:buClr>
                <a:schemeClr val="accent2"/>
              </a:buClr>
              <a:buFont typeface="Arial" pitchFamily="34" charset="0"/>
              <a:buChar char="•"/>
              <a:defRPr sz="3200">
                <a:solidFill>
                  <a:schemeClr val="accent2"/>
                </a:solidFill>
              </a:defRPr>
            </a:lvl1pPr>
            <a:lvl2pPr>
              <a:defRPr sz="2800">
                <a:solidFill>
                  <a:schemeClr val="accent2"/>
                </a:solidFill>
              </a:defRPr>
            </a:lvl2pPr>
            <a:lvl3pPr>
              <a:defRPr sz="2400">
                <a:solidFill>
                  <a:schemeClr val="accent2"/>
                </a:solidFill>
              </a:defRPr>
            </a:lvl3pPr>
            <a:lvl4pPr>
              <a:defRPr sz="2000">
                <a:solidFill>
                  <a:schemeClr val="accent2"/>
                </a:solidFill>
              </a:defRPr>
            </a:lvl4pPr>
            <a:lvl5pPr>
              <a:defRPr sz="2000">
                <a:solidFill>
                  <a:schemeClr val="accent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p:cNvSpPr>
            <a:spLocks noGrp="1"/>
          </p:cNvSpPr>
          <p:nvPr>
            <p:ph type="body" sz="quarter" idx="13" hasCustomPrompt="1"/>
          </p:nvPr>
        </p:nvSpPr>
        <p:spPr>
          <a:xfrm>
            <a:off x="457200" y="2362200"/>
            <a:ext cx="2895600" cy="3657600"/>
          </a:xfrm>
        </p:spPr>
        <p:txBody>
          <a:bodyPr>
            <a:normAutofit/>
          </a:bodyPr>
          <a:lstStyle>
            <a:lvl1pPr marL="0">
              <a:buFontTx/>
              <a:buNone/>
              <a:defRPr sz="1400" baseline="0">
                <a:solidFill>
                  <a:schemeClr val="accent2"/>
                </a:solidFill>
              </a:defRPr>
            </a:lvl1pPr>
            <a:lvl2pPr>
              <a:buFontTx/>
              <a:buNone/>
              <a:defRPr sz="1400">
                <a:solidFill>
                  <a:schemeClr val="accent2"/>
                </a:solidFill>
              </a:defRPr>
            </a:lvl2pPr>
            <a:lvl3pPr>
              <a:buFontTx/>
              <a:buNone/>
              <a:defRPr sz="1400">
                <a:solidFill>
                  <a:schemeClr val="accent2"/>
                </a:solidFill>
              </a:defRPr>
            </a:lvl3pPr>
            <a:lvl4pPr>
              <a:buFontTx/>
              <a:buNone/>
              <a:defRPr sz="1400">
                <a:solidFill>
                  <a:schemeClr val="accent2"/>
                </a:solidFill>
              </a:defRPr>
            </a:lvl4pPr>
            <a:lvl5pPr>
              <a:buFontTx/>
              <a:buNone/>
              <a:defRPr sz="1400">
                <a:solidFill>
                  <a:schemeClr val="accent2"/>
                </a:solidFill>
              </a:defRPr>
            </a:lvl5pPr>
          </a:lstStyle>
          <a:p>
            <a:pPr lvl="0"/>
            <a:r>
              <a:rPr lang="en-US" dirty="0"/>
              <a:t>Click to edit master text</a:t>
            </a:r>
          </a:p>
        </p:txBody>
      </p:sp>
      <p:sp>
        <p:nvSpPr>
          <p:cNvPr id="2" name="Slide Number Placeholder 1"/>
          <p:cNvSpPr>
            <a:spLocks noGrp="1"/>
          </p:cNvSpPr>
          <p:nvPr>
            <p:ph type="sldNum" sz="quarter" idx="14"/>
          </p:nvPr>
        </p:nvSpPr>
        <p:spPr/>
        <p:txBody>
          <a:bodyPr/>
          <a:lstStyle>
            <a:lvl1pPr>
              <a:defRPr>
                <a:solidFill>
                  <a:schemeClr val="bg1"/>
                </a:solidFill>
              </a:defRPr>
            </a:lvl1pPr>
          </a:lstStyle>
          <a:p>
            <a:fld id="{D5BBC35B-A44B-4119-B8DA-DE9E3DFADA2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aption">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600200" y="1600200"/>
            <a:ext cx="5943600" cy="4114800"/>
          </a:xfrm>
          <a:effectLst>
            <a:outerShdw blurRad="50800" dist="38100" dir="2700000" algn="tl" rotWithShape="0">
              <a:prstClr val="black">
                <a:alpha val="40000"/>
              </a:prstClr>
            </a:outerShdw>
          </a:effectLst>
        </p:spPr>
        <p:txBody>
          <a:bodyPr/>
          <a:lstStyle/>
          <a:p>
            <a:r>
              <a:rPr lang="en-US"/>
              <a:t>Click icon to add picture</a:t>
            </a:r>
            <a:endParaRPr lang="en-US" dirty="0"/>
          </a:p>
        </p:txBody>
      </p:sp>
      <p:sp>
        <p:nvSpPr>
          <p:cNvPr id="7" name="Title 7"/>
          <p:cNvSpPr>
            <a:spLocks noGrp="1"/>
          </p:cNvSpPr>
          <p:nvPr>
            <p:ph type="title" hasCustomPrompt="1"/>
          </p:nvPr>
        </p:nvSpPr>
        <p:spPr>
          <a:xfrm>
            <a:off x="457200" y="0"/>
            <a:ext cx="8229600" cy="1143000"/>
          </a:xfrm>
        </p:spPr>
        <p:txBody>
          <a:bodyPr rtlCol="0">
            <a:noAutofit/>
          </a:bodyPr>
          <a:lstStyle>
            <a:lvl1pPr>
              <a:defRPr sz="3200">
                <a:solidFill>
                  <a:schemeClr val="bg1"/>
                </a:solidFill>
              </a:defRPr>
            </a:lvl1pPr>
            <a:extLst/>
          </a:lstStyle>
          <a:p>
            <a:r>
              <a:rPr kumimoji="0" lang="en-US" dirty="0"/>
              <a:t>Click to edit </a:t>
            </a:r>
            <a:br>
              <a:rPr kumimoji="0" lang="en-US" dirty="0"/>
            </a:br>
            <a:r>
              <a:rPr kumimoji="0" lang="en-US" dirty="0"/>
              <a:t>master title style</a:t>
            </a:r>
          </a:p>
        </p:txBody>
      </p:sp>
      <p:sp>
        <p:nvSpPr>
          <p:cNvPr id="9" name="Text Placeholder 8"/>
          <p:cNvSpPr>
            <a:spLocks noGrp="1"/>
          </p:cNvSpPr>
          <p:nvPr>
            <p:ph type="body" sz="quarter" idx="14" hasCustomPrompt="1"/>
          </p:nvPr>
        </p:nvSpPr>
        <p:spPr>
          <a:xfrm>
            <a:off x="1600200" y="5867400"/>
            <a:ext cx="5867400" cy="304800"/>
          </a:xfrm>
        </p:spPr>
        <p:txBody>
          <a:bodyPr>
            <a:noAutofit/>
          </a:bodyPr>
          <a:lstStyle>
            <a:lvl1pPr>
              <a:buFontTx/>
              <a:buNone/>
              <a:defRPr sz="1800" baseline="0">
                <a:solidFill>
                  <a:srgbClr val="3B6E8F"/>
                </a:solidFill>
              </a:defRPr>
            </a:lvl1pPr>
          </a:lstStyle>
          <a:p>
            <a:pPr lvl="0"/>
            <a:r>
              <a:rPr lang="en-US" dirty="0"/>
              <a:t>Caption text in here</a:t>
            </a:r>
          </a:p>
        </p:txBody>
      </p:sp>
      <p:sp>
        <p:nvSpPr>
          <p:cNvPr id="2" name="Slide Number Placeholder 1"/>
          <p:cNvSpPr>
            <a:spLocks noGrp="1"/>
          </p:cNvSpPr>
          <p:nvPr>
            <p:ph type="sldNum" sz="quarter" idx="15"/>
          </p:nvPr>
        </p:nvSpPr>
        <p:spPr/>
        <p:txBody>
          <a:bodyPr/>
          <a:lstStyle/>
          <a:p>
            <a:fld id="{D5BBC35B-A44B-4119-B8DA-DE9E3DFADA2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Caption">
    <p:spTree>
      <p:nvGrpSpPr>
        <p:cNvPr id="1" name=""/>
        <p:cNvGrpSpPr/>
        <p:nvPr/>
      </p:nvGrpSpPr>
      <p:grpSpPr>
        <a:xfrm>
          <a:off x="0" y="0"/>
          <a:ext cx="0" cy="0"/>
          <a:chOff x="0" y="0"/>
          <a:chExt cx="0" cy="0"/>
        </a:xfrm>
      </p:grpSpPr>
      <p:sp>
        <p:nvSpPr>
          <p:cNvPr id="2" name="Rectangle 1"/>
          <p:cNvSpPr/>
          <p:nvPr userDrawn="1"/>
        </p:nvSpPr>
        <p:spPr>
          <a:xfrm>
            <a:off x="-76200" y="-304800"/>
            <a:ext cx="9296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3"/>
          </p:nvPr>
        </p:nvSpPr>
        <p:spPr>
          <a:xfrm>
            <a:off x="1600200" y="1600200"/>
            <a:ext cx="5943600" cy="4114800"/>
          </a:xfrm>
          <a:effectLst>
            <a:outerShdw blurRad="50800" dist="38100" dir="2700000" algn="tl" rotWithShape="0">
              <a:prstClr val="black">
                <a:alpha val="40000"/>
              </a:prstClr>
            </a:outerShdw>
          </a:effectLst>
        </p:spPr>
        <p:txBody>
          <a:bodyPr/>
          <a:lstStyle/>
          <a:p>
            <a:r>
              <a:rPr lang="en-US"/>
              <a:t>Click icon to add picture</a:t>
            </a:r>
            <a:endParaRPr lang="en-US" dirty="0"/>
          </a:p>
        </p:txBody>
      </p:sp>
      <p:sp>
        <p:nvSpPr>
          <p:cNvPr id="7" name="Title 7"/>
          <p:cNvSpPr>
            <a:spLocks noGrp="1"/>
          </p:cNvSpPr>
          <p:nvPr>
            <p:ph type="title" hasCustomPrompt="1"/>
          </p:nvPr>
        </p:nvSpPr>
        <p:spPr>
          <a:xfrm>
            <a:off x="457200" y="0"/>
            <a:ext cx="8229600" cy="1143000"/>
          </a:xfrm>
        </p:spPr>
        <p:txBody>
          <a:bodyPr rtlCol="0">
            <a:noAutofit/>
          </a:bodyPr>
          <a:lstStyle>
            <a:lvl1pPr>
              <a:defRPr sz="3200">
                <a:solidFill>
                  <a:srgbClr val="3B6E8F"/>
                </a:solidFill>
              </a:defRPr>
            </a:lvl1pPr>
            <a:extLst/>
          </a:lstStyle>
          <a:p>
            <a:r>
              <a:rPr kumimoji="0" lang="en-US" dirty="0"/>
              <a:t>Click to edit </a:t>
            </a:r>
            <a:br>
              <a:rPr kumimoji="0" lang="en-US" dirty="0"/>
            </a:br>
            <a:r>
              <a:rPr kumimoji="0" lang="en-US" dirty="0"/>
              <a:t>master title style</a:t>
            </a:r>
          </a:p>
        </p:txBody>
      </p:sp>
      <p:sp>
        <p:nvSpPr>
          <p:cNvPr id="9" name="Text Placeholder 8"/>
          <p:cNvSpPr>
            <a:spLocks noGrp="1"/>
          </p:cNvSpPr>
          <p:nvPr>
            <p:ph type="body" sz="quarter" idx="14" hasCustomPrompt="1"/>
          </p:nvPr>
        </p:nvSpPr>
        <p:spPr>
          <a:xfrm>
            <a:off x="1600200" y="5867400"/>
            <a:ext cx="5867400" cy="304800"/>
          </a:xfrm>
        </p:spPr>
        <p:txBody>
          <a:bodyPr>
            <a:noAutofit/>
          </a:bodyPr>
          <a:lstStyle>
            <a:lvl1pPr>
              <a:buFontTx/>
              <a:buNone/>
              <a:defRPr sz="1800" baseline="0">
                <a:solidFill>
                  <a:srgbClr val="3B6E8F"/>
                </a:solidFill>
              </a:defRPr>
            </a:lvl1pPr>
          </a:lstStyle>
          <a:p>
            <a:pPr lvl="0"/>
            <a:r>
              <a:rPr lang="en-US" dirty="0"/>
              <a:t>Caption text in here</a:t>
            </a:r>
          </a:p>
        </p:txBody>
      </p:sp>
      <p:sp>
        <p:nvSpPr>
          <p:cNvPr id="3" name="Slide Number Placeholder 2"/>
          <p:cNvSpPr>
            <a:spLocks noGrp="1"/>
          </p:cNvSpPr>
          <p:nvPr>
            <p:ph type="sldNum" sz="quarter" idx="15"/>
          </p:nvPr>
        </p:nvSpPr>
        <p:spPr/>
        <p:txBody>
          <a:bodyPr/>
          <a:lstStyle/>
          <a:p>
            <a:fld id="{D5BBC35B-A44B-4119-B8DA-DE9E3DFADA20}" type="slidenum">
              <a:rPr lang="en-US" smtClean="0"/>
              <a:pPr/>
              <a:t>‹#›</a:t>
            </a:fld>
            <a:endParaRPr lang="en-US" dirty="0"/>
          </a:p>
        </p:txBody>
      </p:sp>
    </p:spTree>
    <p:extLst>
      <p:ext uri="{BB962C8B-B14F-4D97-AF65-F5344CB8AC3E}">
        <p14:creationId xmlns:p14="http://schemas.microsoft.com/office/powerpoint/2010/main" val="23368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Picture Placeholder 2"/>
          <p:cNvSpPr>
            <a:spLocks noGrp="1"/>
          </p:cNvSpPr>
          <p:nvPr>
            <p:ph type="pic" idx="1"/>
          </p:nvPr>
        </p:nvSpPr>
        <p:spPr>
          <a:xfrm>
            <a:off x="914400" y="838200"/>
            <a:ext cx="7315200" cy="4724400"/>
          </a:xfrm>
          <a:prstGeom prst="rect">
            <a:avLst/>
          </a:prstGeom>
          <a:noFill/>
          <a:ln w="57150">
            <a:solidFill>
              <a:schemeClr val="bg2"/>
            </a:solidFill>
          </a:ln>
          <a:effectLst/>
        </p:spPr>
        <p:txBody>
          <a:bodyPr/>
          <a:lstStyle>
            <a:lvl1pPr marL="0" indent="0">
              <a:buNone/>
              <a:defRPr sz="3200">
                <a:solidFill>
                  <a:schemeClr val="tx1"/>
                </a:solidFill>
              </a:defRPr>
            </a:lvl1pPr>
            <a:extLst/>
          </a:lstStyle>
          <a:p>
            <a:r>
              <a:rPr kumimoji="0" lang="en-US" dirty="0"/>
              <a:t>Click icon to add picture</a:t>
            </a:r>
          </a:p>
        </p:txBody>
      </p:sp>
      <p:sp>
        <p:nvSpPr>
          <p:cNvPr id="10" name="Text Placeholder 9"/>
          <p:cNvSpPr>
            <a:spLocks noGrp="1"/>
          </p:cNvSpPr>
          <p:nvPr>
            <p:ph type="body" sz="quarter" idx="14" hasCustomPrompt="1"/>
          </p:nvPr>
        </p:nvSpPr>
        <p:spPr>
          <a:xfrm>
            <a:off x="0" y="5791200"/>
            <a:ext cx="9144000" cy="457200"/>
          </a:xfrm>
        </p:spPr>
        <p:txBody>
          <a:bodyPr>
            <a:normAutofit/>
          </a:bodyPr>
          <a:lstStyle>
            <a:lvl1pPr marL="109728" indent="0" algn="ctr">
              <a:buFontTx/>
              <a:buNone/>
              <a:defRPr sz="2000" baseline="0"/>
            </a:lvl1pPr>
            <a:lvl2pPr algn="ctr">
              <a:defRPr/>
            </a:lvl2pPr>
            <a:lvl3pPr algn="ctr">
              <a:defRPr/>
            </a:lvl3pPr>
            <a:lvl4pPr algn="ctr">
              <a:defRPr/>
            </a:lvl4pPr>
            <a:lvl5pPr algn="ctr">
              <a:defRPr/>
            </a:lvl5pPr>
          </a:lstStyle>
          <a:p>
            <a:pPr lvl="0"/>
            <a:r>
              <a:rPr lang="en-US" dirty="0"/>
              <a:t>Name ###     720.382.####     #####@coloradohealthinstitute.org</a:t>
            </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6700"/>
            <a:ext cx="9220200" cy="7124700"/>
          </a:xfrm>
          <a:prstGeom prst="rect">
            <a:avLst/>
          </a:prstGeom>
        </p:spPr>
      </p:pic>
      <p:sp>
        <p:nvSpPr>
          <p:cNvPr id="9" name="Title 3"/>
          <p:cNvSpPr txBox="1">
            <a:spLocks/>
          </p:cNvSpPr>
          <p:nvPr userDrawn="1"/>
        </p:nvSpPr>
        <p:spPr>
          <a:xfrm>
            <a:off x="4182533" y="4873625"/>
            <a:ext cx="4428066" cy="13716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bg1"/>
                </a:solidFill>
                <a:latin typeface="Ebrima"/>
                <a:ea typeface="+mj-ea"/>
                <a:cs typeface="Ebrima"/>
              </a:defRPr>
            </a:lvl1pPr>
          </a:lstStyle>
          <a:p>
            <a:pPr algn="r"/>
            <a:r>
              <a:rPr lang="en-US" sz="3600" dirty="0">
                <a:latin typeface="Ebrima" pitchFamily="2" charset="0"/>
                <a:ea typeface="Ebrima" pitchFamily="2" charset="0"/>
                <a:cs typeface="Ebrima" pitchFamily="2" charset="0"/>
              </a:rPr>
              <a:t>Click to change chapter title</a:t>
            </a:r>
          </a:p>
        </p:txBody>
      </p:sp>
      <p:sp>
        <p:nvSpPr>
          <p:cNvPr id="14" name="Picture Placeholder 2"/>
          <p:cNvSpPr>
            <a:spLocks noGrp="1"/>
          </p:cNvSpPr>
          <p:nvPr>
            <p:ph type="pic" idx="1"/>
          </p:nvPr>
        </p:nvSpPr>
        <p:spPr>
          <a:xfrm>
            <a:off x="914400" y="838200"/>
            <a:ext cx="7315200" cy="4724400"/>
          </a:xfrm>
          <a:prstGeom prst="rect">
            <a:avLst/>
          </a:prstGeom>
          <a:noFill/>
          <a:ln w="57150">
            <a:solidFill>
              <a:srgbClr val="F6A01A"/>
            </a:solidFill>
          </a:ln>
          <a:effectLst/>
        </p:spPr>
        <p:txBody>
          <a:bodyPr/>
          <a:lstStyle>
            <a:lvl1pPr marL="0" indent="0">
              <a:buNone/>
              <a:defRPr sz="3200">
                <a:solidFill>
                  <a:schemeClr val="tx1"/>
                </a:solidFill>
              </a:defRPr>
            </a:lvl1pPr>
            <a:extLst/>
          </a:lstStyle>
          <a:p>
            <a:r>
              <a:rPr kumimoji="0" lang="en-US" dirty="0"/>
              <a:t>Click icon to add picture</a:t>
            </a:r>
          </a:p>
        </p:txBody>
      </p:sp>
      <p:sp>
        <p:nvSpPr>
          <p:cNvPr id="11" name="Text Placeholder 10"/>
          <p:cNvSpPr>
            <a:spLocks noGrp="1"/>
          </p:cNvSpPr>
          <p:nvPr>
            <p:ph type="body" sz="quarter" idx="10" hasCustomPrompt="1"/>
          </p:nvPr>
        </p:nvSpPr>
        <p:spPr>
          <a:xfrm>
            <a:off x="0" y="5791200"/>
            <a:ext cx="9144000" cy="457200"/>
          </a:xfrm>
        </p:spPr>
        <p:txBody>
          <a:bodyPr>
            <a:noAutofit/>
          </a:bodyPr>
          <a:lstStyle>
            <a:lvl1pPr marL="109728" indent="0" algn="ctr">
              <a:buFontTx/>
              <a:buNone/>
              <a:defRPr sz="2100" baseline="0"/>
            </a:lvl1pPr>
            <a:lvl2pPr marL="393192" indent="0">
              <a:buFontTx/>
              <a:buNone/>
              <a:defRPr sz="2100"/>
            </a:lvl2pPr>
            <a:lvl3pPr marL="630936" indent="0">
              <a:buFontTx/>
              <a:buNone/>
              <a:defRPr sz="2100"/>
            </a:lvl3pPr>
            <a:lvl4pPr marL="914400" indent="0">
              <a:buFontTx/>
              <a:buNone/>
              <a:defRPr sz="2100"/>
            </a:lvl4pPr>
            <a:lvl5pPr marL="1143000" indent="0">
              <a:buFontTx/>
              <a:buNone/>
              <a:defRPr sz="2100"/>
            </a:lvl5pPr>
          </a:lstStyle>
          <a:p>
            <a:pPr lvl="0"/>
            <a:r>
              <a:rPr lang="en-US" dirty="0"/>
              <a:t>Name     720.382.####     #####@coloradohealthinstitute.org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228600"/>
            <a:ext cx="9170894" cy="7086600"/>
          </a:xfrm>
          <a:prstGeom prst="rect">
            <a:avLst/>
          </a:prstGeom>
        </p:spPr>
      </p:pic>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8" name="Slide Number Placeholder 17"/>
          <p:cNvSpPr>
            <a:spLocks noGrp="1"/>
          </p:cNvSpPr>
          <p:nvPr>
            <p:ph type="sldNum" sz="quarter" idx="4"/>
          </p:nvPr>
        </p:nvSpPr>
        <p:spPr>
          <a:xfrm>
            <a:off x="8393519" y="6416675"/>
            <a:ext cx="365760" cy="365125"/>
          </a:xfrm>
          <a:prstGeom prst="rect">
            <a:avLst/>
          </a:prstGeom>
        </p:spPr>
        <p:txBody>
          <a:bodyPr vert="horz" anchor="b"/>
          <a:lstStyle>
            <a:lvl1pPr algn="r" eaLnBrk="1" latinLnBrk="0" hangingPunct="1">
              <a:defRPr kumimoji="0" sz="1000" b="0">
                <a:solidFill>
                  <a:schemeClr val="tx1"/>
                </a:solidFill>
                <a:latin typeface="+mj-lt"/>
              </a:defRPr>
            </a:lvl1pPr>
            <a:extLst/>
          </a:lstStyle>
          <a:p>
            <a:fld id="{D5BBC35B-A44B-4119-B8DA-DE9E3DFADA20}" type="slidenum">
              <a:rPr lang="en-US" smtClean="0"/>
              <a:pPr/>
              <a:t>‹#›</a:t>
            </a:fld>
            <a:endParaRPr lang="en-US" dirty="0"/>
          </a:p>
        </p:txBody>
      </p:sp>
      <p:sp>
        <p:nvSpPr>
          <p:cNvPr id="9" name="Title Placeholder 8"/>
          <p:cNvSpPr>
            <a:spLocks noGrp="1"/>
          </p:cNvSpPr>
          <p:nvPr>
            <p:ph type="title"/>
          </p:nvPr>
        </p:nvSpPr>
        <p:spPr>
          <a:xfrm>
            <a:off x="457200" y="0"/>
            <a:ext cx="8229600" cy="1143000"/>
          </a:xfrm>
          <a:prstGeom prst="rect">
            <a:avLst/>
          </a:prstGeom>
        </p:spPr>
        <p:txBody>
          <a:bodyPr vert="horz" anchor="ctr">
            <a:normAutofit/>
          </a:bodyPr>
          <a:lstStyle/>
          <a:p>
            <a:r>
              <a:rPr kumimoji="0" lang="en-US" dirty="0"/>
              <a:t>Click to edit master title style</a:t>
            </a:r>
          </a:p>
        </p:txBody>
      </p:sp>
    </p:spTree>
  </p:cSld>
  <p:clrMap bg1="lt1" tx1="dk1" bg2="lt2" tx2="dk2" accent1="accent1" accent2="accent2" accent3="accent3" accent4="accent4" accent5="accent5" accent6="accent6" hlink="hlink" folHlink="folHlink"/>
  <p:sldLayoutIdLst>
    <p:sldLayoutId id="2147483721" r:id="rId1"/>
    <p:sldLayoutId id="2147483730" r:id="rId2"/>
    <p:sldLayoutId id="2147483722" r:id="rId3"/>
    <p:sldLayoutId id="2147483733" r:id="rId4"/>
    <p:sldLayoutId id="2147483734" r:id="rId5"/>
    <p:sldLayoutId id="2147483735" r:id="rId6"/>
    <p:sldLayoutId id="2147483736" r:id="rId7"/>
    <p:sldLayoutId id="2147483729" r:id="rId8"/>
    <p:sldLayoutId id="2147483732" r:id="rId9"/>
    <p:sldLayoutId id="2147483737" r:id="rId10"/>
  </p:sldLayoutIdLst>
  <p:hf hdr="0" ftr="0" dt="0"/>
  <p:txStyles>
    <p:titleStyle>
      <a:lvl1pPr algn="l" rtl="0" eaLnBrk="1" latinLnBrk="0" hangingPunct="1">
        <a:spcBef>
          <a:spcPct val="0"/>
        </a:spcBef>
        <a:buNone/>
        <a:defRPr kumimoji="0" lang="en-US" sz="3200" b="0" kern="1200" baseline="0" dirty="0" smtClean="0">
          <a:solidFill>
            <a:schemeClr val="bg1"/>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90000"/>
        <a:buFont typeface="Arial" pitchFamily="34" charset="0"/>
        <a:buChar char="•"/>
        <a:defRPr kumimoji="0" sz="3200" kern="1200">
          <a:solidFill>
            <a:schemeClr val="tx1"/>
          </a:solidFill>
          <a:latin typeface="+mj-lt"/>
          <a:ea typeface="+mn-ea"/>
          <a:cs typeface="+mn-cs"/>
        </a:defRPr>
      </a:lvl1pPr>
      <a:lvl2pPr marL="621792" indent="-228600" algn="l" rtl="0" eaLnBrk="1" latinLnBrk="0" hangingPunct="1">
        <a:spcBef>
          <a:spcPts val="324"/>
        </a:spcBef>
        <a:buClr>
          <a:schemeClr val="tx1"/>
        </a:buClr>
        <a:buSzPct val="90000"/>
        <a:buFont typeface="Arial" pitchFamily="34" charset="0"/>
        <a:buChar char="•"/>
        <a:defRPr kumimoji="0" sz="2800" b="0" kern="1200">
          <a:solidFill>
            <a:schemeClr val="tx1"/>
          </a:solidFill>
          <a:latin typeface="+mj-lt"/>
          <a:ea typeface="+mn-ea"/>
          <a:cs typeface="+mn-cs"/>
        </a:defRPr>
      </a:lvl2pPr>
      <a:lvl3pPr marL="859536" indent="-228600" algn="l" rtl="0" eaLnBrk="1" latinLnBrk="0" hangingPunct="1">
        <a:spcBef>
          <a:spcPts val="350"/>
        </a:spcBef>
        <a:buClr>
          <a:schemeClr val="accent2"/>
        </a:buClr>
        <a:buSzPct val="80000"/>
        <a:buFont typeface="Arial" pitchFamily="34" charset="0"/>
        <a:buChar char="•"/>
        <a:defRPr kumimoji="0" sz="2400" kern="1200">
          <a:solidFill>
            <a:schemeClr val="tx1"/>
          </a:solidFill>
          <a:latin typeface="+mj-lt"/>
          <a:ea typeface="+mn-ea"/>
          <a:cs typeface="+mn-cs"/>
        </a:defRPr>
      </a:lvl3pPr>
      <a:lvl4pPr marL="1143000" indent="-228600" algn="l" rtl="0" eaLnBrk="1" latinLnBrk="0" hangingPunct="1">
        <a:spcBef>
          <a:spcPts val="350"/>
        </a:spcBef>
        <a:buClr>
          <a:schemeClr val="accent2"/>
        </a:buClr>
        <a:buFont typeface="Arial" pitchFamily="34" charset="0"/>
        <a:buChar char="•"/>
        <a:defRPr kumimoji="0" sz="2000" kern="1200">
          <a:solidFill>
            <a:schemeClr val="tx1"/>
          </a:solidFill>
          <a:latin typeface="+mj-lt"/>
          <a:ea typeface="+mn-ea"/>
          <a:cs typeface="+mn-cs"/>
        </a:defRPr>
      </a:lvl4pPr>
      <a:lvl5pPr marL="1371600" indent="-228600" algn="l" rtl="0" eaLnBrk="1" latinLnBrk="0" hangingPunct="1">
        <a:spcBef>
          <a:spcPts val="350"/>
        </a:spcBef>
        <a:buClr>
          <a:schemeClr val="accent2"/>
        </a:buClr>
        <a:buFont typeface="Arial" pitchFamily="34" charset="0"/>
        <a:buChar char="•"/>
        <a:defRPr kumimoji="0" sz="18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25327-DEC3-4EC0-B6DA-DE4101EFBAC8}" type="datetime1">
              <a:rPr lang="en-US" smtClean="0"/>
              <a:t>11/22/2017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802C8-0C47-4B8A-B11F-36E1D13FFEE5}" type="slidenum">
              <a:rPr lang="en-US" smtClean="0"/>
              <a:t>‹#›</a:t>
            </a:fld>
            <a:endParaRPr lang="en-US"/>
          </a:p>
        </p:txBody>
      </p:sp>
    </p:spTree>
    <p:extLst>
      <p:ext uri="{BB962C8B-B14F-4D97-AF65-F5344CB8AC3E}">
        <p14:creationId xmlns:p14="http://schemas.microsoft.com/office/powerpoint/2010/main" val="196234989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11/22/2017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BBC35B-A44B-4119-B8DA-DE9E3DFADA2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9309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8826"/>
            <a:ext cx="9144000" cy="1068516"/>
          </a:xfrm>
          <a:prstGeom prst="rect">
            <a:avLst/>
          </a:prstGeom>
        </p:spPr>
      </p:pic>
      <p:sp>
        <p:nvSpPr>
          <p:cNvPr id="2" name="Rectangle 1"/>
          <p:cNvSpPr/>
          <p:nvPr/>
        </p:nvSpPr>
        <p:spPr>
          <a:xfrm>
            <a:off x="0" y="4969044"/>
            <a:ext cx="9144000" cy="1993813"/>
          </a:xfrm>
          <a:prstGeom prst="rect">
            <a:avLst/>
          </a:prstGeom>
          <a:solidFill>
            <a:srgbClr val="007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E7802C8-0C47-4B8A-B11F-36E1D13FFEE5}" type="slidenum">
              <a:rPr lang="en-US" smtClean="0"/>
              <a:t>1</a:t>
            </a:fld>
            <a:endParaRPr lang="en-US"/>
          </a:p>
        </p:txBody>
      </p:sp>
      <p:sp>
        <p:nvSpPr>
          <p:cNvPr id="3" name="Subtitle 2"/>
          <p:cNvSpPr>
            <a:spLocks noGrp="1"/>
          </p:cNvSpPr>
          <p:nvPr>
            <p:ph type="subTitle" idx="4294967295"/>
          </p:nvPr>
        </p:nvSpPr>
        <p:spPr>
          <a:xfrm>
            <a:off x="0" y="4968875"/>
            <a:ext cx="8229600" cy="1019175"/>
          </a:xfrm>
        </p:spPr>
        <p:txBody>
          <a:bodyPr>
            <a:normAutofit/>
          </a:bodyPr>
          <a:lstStyle/>
          <a:p>
            <a:pPr marL="0" indent="0" algn="ctr">
              <a:lnSpc>
                <a:spcPct val="100000"/>
              </a:lnSpc>
              <a:spcBef>
                <a:spcPts val="0"/>
              </a:spcBef>
              <a:spcAft>
                <a:spcPts val="600"/>
              </a:spcAft>
              <a:buNone/>
            </a:pPr>
            <a:r>
              <a:rPr lang="en-US" sz="1600" b="1" dirty="0">
                <a:solidFill>
                  <a:schemeClr val="bg1"/>
                </a:solidFill>
              </a:rPr>
              <a:t>Need more information?</a:t>
            </a:r>
          </a:p>
          <a:p>
            <a:pPr marL="1371600" indent="0">
              <a:lnSpc>
                <a:spcPct val="100000"/>
              </a:lnSpc>
              <a:spcBef>
                <a:spcPts val="0"/>
              </a:spcBef>
              <a:buNone/>
              <a:tabLst>
                <a:tab pos="2062163" algn="l"/>
              </a:tabLst>
            </a:pPr>
            <a:r>
              <a:rPr lang="en-US" sz="1600" b="1" dirty="0">
                <a:solidFill>
                  <a:srgbClr val="FBB717"/>
                </a:solidFill>
              </a:rPr>
              <a:t>Email</a:t>
            </a:r>
            <a:r>
              <a:rPr lang="en-US" sz="1600" dirty="0">
                <a:solidFill>
                  <a:schemeClr val="bg1"/>
                </a:solidFill>
              </a:rPr>
              <a:t> 	RHConnectors@coloradohealthinstitute.org</a:t>
            </a:r>
            <a:endParaRPr lang="en-US" sz="1600" i="0" dirty="0">
              <a:solidFill>
                <a:schemeClr val="bg1"/>
              </a:solidFill>
            </a:endParaRPr>
          </a:p>
          <a:p>
            <a:pPr marL="1371600" indent="0">
              <a:lnSpc>
                <a:spcPct val="100000"/>
              </a:lnSpc>
              <a:spcBef>
                <a:spcPts val="0"/>
              </a:spcBef>
              <a:buNone/>
              <a:tabLst>
                <a:tab pos="2062163" algn="l"/>
              </a:tabLst>
            </a:pPr>
            <a:r>
              <a:rPr lang="en-US" sz="1600" b="1" dirty="0">
                <a:solidFill>
                  <a:srgbClr val="FBB717"/>
                </a:solidFill>
              </a:rPr>
              <a:t>Online</a:t>
            </a:r>
            <a:r>
              <a:rPr lang="en-US" sz="1600" dirty="0">
                <a:solidFill>
                  <a:schemeClr val="bg1"/>
                </a:solidFill>
              </a:rPr>
              <a:t> 	www.coloradohealthinstitute.org/colorado-regional-health-connectors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057"/>
          <a:stretch/>
        </p:blipFill>
        <p:spPr>
          <a:xfrm>
            <a:off x="1836173" y="-138143"/>
            <a:ext cx="5471651" cy="3583858"/>
          </a:xfrm>
          <a:prstGeom prst="rect">
            <a:avLst/>
          </a:prstGeom>
        </p:spPr>
      </p:pic>
      <p:sp>
        <p:nvSpPr>
          <p:cNvPr id="6" name="Rectangle 5"/>
          <p:cNvSpPr/>
          <p:nvPr/>
        </p:nvSpPr>
        <p:spPr>
          <a:xfrm>
            <a:off x="457200" y="6187697"/>
            <a:ext cx="8229600" cy="461665"/>
          </a:xfrm>
          <a:prstGeom prst="rect">
            <a:avLst/>
          </a:prstGeom>
        </p:spPr>
        <p:txBody>
          <a:bodyPr wrap="square">
            <a:spAutoFit/>
          </a:bodyPr>
          <a:lstStyle/>
          <a:p>
            <a:r>
              <a:rPr lang="en-US" sz="800" dirty="0">
                <a:solidFill>
                  <a:schemeClr val="bg1"/>
                </a:solidFill>
                <a:latin typeface="Trebuchet MS" panose="020B0603020202020204" pitchFamily="34" charset="0"/>
              </a:rPr>
              <a:t>The Project described was supported by Funding Opportunity Number CMS -1G1-14-001 from the US Department of Health and Human Services (HHS), Centers for Medicare and Medicaid Services (CMS) and by contract/grant number 1R18HS023904-01 from the Agency for Healthcare Research and Quality (AHRQ), U.S. Department of Health and Human Services (HHS). Opinions expressed in this document are those of the authors and do not reflect the official position of AHRQ, CMS, or HHS.</a:t>
            </a:r>
            <a:endParaRPr lang="en-US" dirty="0">
              <a:solidFill>
                <a:schemeClr val="bg1"/>
              </a:solidFill>
            </a:endParaRPr>
          </a:p>
        </p:txBody>
      </p:sp>
      <p:cxnSp>
        <p:nvCxnSpPr>
          <p:cNvPr id="9" name="Straight Connector 8"/>
          <p:cNvCxnSpPr/>
          <p:nvPr/>
        </p:nvCxnSpPr>
        <p:spPr>
          <a:xfrm flipV="1">
            <a:off x="457200" y="6165994"/>
            <a:ext cx="822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74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1CD4-AB56-4F3D-B24E-A00D2EA3D34F}"/>
              </a:ext>
            </a:extLst>
          </p:cNvPr>
          <p:cNvSpPr>
            <a:spLocks noGrp="1"/>
          </p:cNvSpPr>
          <p:nvPr>
            <p:ph type="title"/>
          </p:nvPr>
        </p:nvSpPr>
        <p:spPr/>
        <p:txBody>
          <a:bodyPr/>
          <a:lstStyle/>
          <a:p>
            <a:r>
              <a:rPr lang="en-US" dirty="0"/>
              <a:t>Pr</a:t>
            </a:r>
            <a:r>
              <a:rPr lang="en-US" dirty="0">
                <a:latin typeface="Times New Roman" panose="02020603050405020304" pitchFamily="18" charset="0"/>
                <a:cs typeface="Times New Roman" panose="02020603050405020304" pitchFamily="18" charset="0"/>
              </a:rPr>
              <a:t>ojects: Three Priority Areas</a:t>
            </a:r>
          </a:p>
        </p:txBody>
      </p:sp>
      <p:sp>
        <p:nvSpPr>
          <p:cNvPr id="3" name="Content Placeholder 2">
            <a:extLst>
              <a:ext uri="{FF2B5EF4-FFF2-40B4-BE49-F238E27FC236}">
                <a16:creationId xmlns:a16="http://schemas.microsoft.com/office/drawing/2014/main" id="{A750CD58-AAD7-422F-A3EE-73E7CCD70FF0}"/>
              </a:ext>
            </a:extLst>
          </p:cNvPr>
          <p:cNvSpPr>
            <a:spLocks noGrp="1"/>
          </p:cNvSpPr>
          <p:nvPr>
            <p:ph sz="half" idx="1"/>
          </p:nvPr>
        </p:nvSpPr>
        <p:spPr/>
        <p:txBody>
          <a:bodyPr>
            <a:normAutofit/>
          </a:bodyPr>
          <a:lstStyle/>
          <a:p>
            <a:pP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Suicide Prevention</a:t>
            </a:r>
          </a:p>
          <a:p>
            <a:pP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Diabetes Reduction</a:t>
            </a:r>
          </a:p>
          <a:p>
            <a:pP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Opioid Abuse Reduction</a:t>
            </a:r>
          </a:p>
        </p:txBody>
      </p:sp>
      <p:pic>
        <p:nvPicPr>
          <p:cNvPr id="2050" name="Picture 2" descr="Image result for Deep  dive into data">
            <a:extLst>
              <a:ext uri="{FF2B5EF4-FFF2-40B4-BE49-F238E27FC236}">
                <a16:creationId xmlns:a16="http://schemas.microsoft.com/office/drawing/2014/main" id="{3E9C4FAF-3066-4B54-886D-B614DC7A64E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25625"/>
            <a:ext cx="3867150" cy="29747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DC205B3-B8E6-4658-B410-49D4755B500D}"/>
              </a:ext>
            </a:extLst>
          </p:cNvPr>
          <p:cNvSpPr>
            <a:spLocks noGrp="1"/>
          </p:cNvSpPr>
          <p:nvPr>
            <p:ph type="sldNum" sz="quarter" idx="12"/>
          </p:nvPr>
        </p:nvSpPr>
        <p:spPr/>
        <p:txBody>
          <a:bodyPr/>
          <a:lstStyle/>
          <a:p>
            <a:fld id="{3E7802C8-0C47-4B8A-B11F-36E1D13FFEE5}" type="slidenum">
              <a:rPr lang="en-US" smtClean="0"/>
              <a:t>10</a:t>
            </a:fld>
            <a:endParaRPr lang="en-US"/>
          </a:p>
        </p:txBody>
      </p:sp>
    </p:spTree>
    <p:extLst>
      <p:ext uri="{BB962C8B-B14F-4D97-AF65-F5344CB8AC3E}">
        <p14:creationId xmlns:p14="http://schemas.microsoft.com/office/powerpoint/2010/main" val="257649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FDDE1F-BC89-4DF7-BFD4-4ED2C973F2D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Project 1: Suicide Prevention</a:t>
            </a:r>
          </a:p>
        </p:txBody>
      </p:sp>
      <p:sp>
        <p:nvSpPr>
          <p:cNvPr id="12" name="Content Placeholder 11">
            <a:extLst>
              <a:ext uri="{FF2B5EF4-FFF2-40B4-BE49-F238E27FC236}">
                <a16:creationId xmlns:a16="http://schemas.microsoft.com/office/drawing/2014/main" id="{97D6055D-12B5-4960-A074-DE6535030872}"/>
              </a:ext>
            </a:extLst>
          </p:cNvPr>
          <p:cNvSpPr>
            <a:spLocks noGrp="1"/>
          </p:cNvSpPr>
          <p:nvPr>
            <p:ph sz="half" idx="1"/>
          </p:nvPr>
        </p:nvSpPr>
        <p:spPr/>
        <p:txBody>
          <a:bodyPr/>
          <a:lstStyle/>
          <a:p>
            <a:pPr marL="0" indent="0">
              <a:buNone/>
            </a:pPr>
            <a:endParaRPr lang="en-US" dirty="0"/>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Summit Event</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Town Hall Stakeholder meetings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Resilient Youth Event</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Community Trainings</a:t>
            </a:r>
          </a:p>
        </p:txBody>
      </p:sp>
      <p:pic>
        <p:nvPicPr>
          <p:cNvPr id="13" name="Content Placeholder 12" descr="C:\Users\mary\AppData\Local\Microsoft\Windows\INetCache\Content.Word\Let's Talk - English Infographic.jpg">
            <a:extLst>
              <a:ext uri="{FF2B5EF4-FFF2-40B4-BE49-F238E27FC236}">
                <a16:creationId xmlns:a16="http://schemas.microsoft.com/office/drawing/2014/main" id="{242160DC-F55B-439F-8957-9427371736E0}"/>
              </a:ext>
            </a:extLst>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213951" y="1846263"/>
            <a:ext cx="2602297" cy="4022725"/>
          </a:xfrm>
          <a:prstGeom prst="rect">
            <a:avLst/>
          </a:prstGeom>
          <a:noFill/>
          <a:ln>
            <a:noFill/>
          </a:ln>
        </p:spPr>
      </p:pic>
      <p:sp>
        <p:nvSpPr>
          <p:cNvPr id="5" name="Slide Number Placeholder 4">
            <a:extLst>
              <a:ext uri="{FF2B5EF4-FFF2-40B4-BE49-F238E27FC236}">
                <a16:creationId xmlns:a16="http://schemas.microsoft.com/office/drawing/2014/main" id="{D514241A-2124-4D9D-B6B9-790F2690638C}"/>
              </a:ext>
            </a:extLst>
          </p:cNvPr>
          <p:cNvSpPr>
            <a:spLocks noGrp="1"/>
          </p:cNvSpPr>
          <p:nvPr>
            <p:ph type="sldNum" sz="quarter" idx="12"/>
          </p:nvPr>
        </p:nvSpPr>
        <p:spPr/>
        <p:txBody>
          <a:bodyPr/>
          <a:lstStyle/>
          <a:p>
            <a:fld id="{3E7802C8-0C47-4B8A-B11F-36E1D13FFEE5}" type="slidenum">
              <a:rPr lang="en-US" smtClean="0"/>
              <a:t>11</a:t>
            </a:fld>
            <a:endParaRPr lang="en-US"/>
          </a:p>
        </p:txBody>
      </p:sp>
    </p:spTree>
    <p:extLst>
      <p:ext uri="{BB962C8B-B14F-4D97-AF65-F5344CB8AC3E}">
        <p14:creationId xmlns:p14="http://schemas.microsoft.com/office/powerpoint/2010/main" val="658664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682ACB-F65B-4F1B-8538-E973880D61A3}"/>
              </a:ext>
            </a:extLst>
          </p:cNvPr>
          <p:cNvSpPr>
            <a:spLocks noGrp="1"/>
          </p:cNvSpPr>
          <p:nvPr>
            <p:ph type="sldNum" sz="quarter" idx="12"/>
          </p:nvPr>
        </p:nvSpPr>
        <p:spPr/>
        <p:txBody>
          <a:bodyPr/>
          <a:lstStyle/>
          <a:p>
            <a:fld id="{3E7802C8-0C47-4B8A-B11F-36E1D13FFEE5}" type="slidenum">
              <a:rPr lang="en-US" smtClean="0"/>
              <a:t>12</a:t>
            </a:fld>
            <a:endParaRPr lang="en-US"/>
          </a:p>
        </p:txBody>
      </p:sp>
      <p:pic>
        <p:nvPicPr>
          <p:cNvPr id="2050" name="Picture 2" descr="San Juan Basin Public Health">
            <a:extLst>
              <a:ext uri="{FF2B5EF4-FFF2-40B4-BE49-F238E27FC236}">
                <a16:creationId xmlns:a16="http://schemas.microsoft.com/office/drawing/2014/main" id="{A59251E6-2374-4154-B8E0-3882549B57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960" y="2760785"/>
            <a:ext cx="7828671" cy="150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1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6BFFBC-E761-49C6-8A5C-5611E2A47DC1}"/>
              </a:ext>
            </a:extLst>
          </p:cNvPr>
          <p:cNvSpPr>
            <a:spLocks noGrp="1"/>
          </p:cNvSpPr>
          <p:nvPr>
            <p:ph type="title"/>
          </p:nvPr>
        </p:nvSpPr>
        <p:spPr/>
        <p:txBody>
          <a:bodyPr/>
          <a:lstStyle/>
          <a:p>
            <a:r>
              <a:rPr lang="en-US" dirty="0"/>
              <a:t>Summit Event</a:t>
            </a:r>
          </a:p>
        </p:txBody>
      </p:sp>
      <p:pic>
        <p:nvPicPr>
          <p:cNvPr id="11" name="Content Placeholder 10">
            <a:extLst>
              <a:ext uri="{FF2B5EF4-FFF2-40B4-BE49-F238E27FC236}">
                <a16:creationId xmlns:a16="http://schemas.microsoft.com/office/drawing/2014/main" id="{1A353ACA-E56B-4A62-9D6F-52AD4E9A74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2124" y="731838"/>
            <a:ext cx="4065814" cy="5257800"/>
          </a:xfrm>
        </p:spPr>
      </p:pic>
      <p:sp>
        <p:nvSpPr>
          <p:cNvPr id="8" name="Text Placeholder 7">
            <a:extLst>
              <a:ext uri="{FF2B5EF4-FFF2-40B4-BE49-F238E27FC236}">
                <a16:creationId xmlns:a16="http://schemas.microsoft.com/office/drawing/2014/main" id="{B4AE6ED0-933C-437D-AC59-1134431455C2}"/>
              </a:ext>
            </a:extLst>
          </p:cNvPr>
          <p:cNvSpPr>
            <a:spLocks noGrp="1"/>
          </p:cNvSpPr>
          <p:nvPr>
            <p:ph type="body" sz="half" idx="2"/>
          </p:nvPr>
        </p:nvSpPr>
        <p:spPr>
          <a:xfrm>
            <a:off x="342900" y="2880359"/>
            <a:ext cx="2400300" cy="3379124"/>
          </a:xfrm>
        </p:spPr>
        <p:txBody>
          <a:bodyPr/>
          <a:lstStyle/>
          <a:p>
            <a:endParaRPr lang="en-US" dirty="0"/>
          </a:p>
          <a:p>
            <a:endParaRPr lang="en-US" dirty="0"/>
          </a:p>
          <a:p>
            <a:r>
              <a:rPr lang="en-US" dirty="0"/>
              <a:t>November 15</a:t>
            </a:r>
            <a:r>
              <a:rPr lang="en-US" baseline="30000" dirty="0"/>
              <a:t>th</a:t>
            </a:r>
            <a:endParaRPr lang="en-US" dirty="0"/>
          </a:p>
          <a:p>
            <a:r>
              <a:rPr lang="en-US" dirty="0"/>
              <a:t>5:30-7:30 pm</a:t>
            </a:r>
          </a:p>
        </p:txBody>
      </p:sp>
      <p:sp>
        <p:nvSpPr>
          <p:cNvPr id="5" name="Slide Number Placeholder 4">
            <a:extLst>
              <a:ext uri="{FF2B5EF4-FFF2-40B4-BE49-F238E27FC236}">
                <a16:creationId xmlns:a16="http://schemas.microsoft.com/office/drawing/2014/main" id="{74214961-67A8-4133-B32E-1A75C612A06C}"/>
              </a:ext>
            </a:extLst>
          </p:cNvPr>
          <p:cNvSpPr>
            <a:spLocks noGrp="1"/>
          </p:cNvSpPr>
          <p:nvPr>
            <p:ph type="sldNum" sz="quarter" idx="12"/>
          </p:nvPr>
        </p:nvSpPr>
        <p:spPr/>
        <p:txBody>
          <a:bodyPr/>
          <a:lstStyle/>
          <a:p>
            <a:fld id="{3E7802C8-0C47-4B8A-B11F-36E1D13FFEE5}" type="slidenum">
              <a:rPr lang="en-US" smtClean="0"/>
              <a:t>13</a:t>
            </a:fld>
            <a:endParaRPr lang="en-US"/>
          </a:p>
        </p:txBody>
      </p:sp>
    </p:spTree>
    <p:extLst>
      <p:ext uri="{BB962C8B-B14F-4D97-AF65-F5344CB8AC3E}">
        <p14:creationId xmlns:p14="http://schemas.microsoft.com/office/powerpoint/2010/main" val="162724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85C7-CB8B-484B-91A0-A5CA670A01E4}"/>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Project 2: Diabetes Reduction</a:t>
            </a:r>
          </a:p>
        </p:txBody>
      </p:sp>
      <p:sp>
        <p:nvSpPr>
          <p:cNvPr id="8" name="Content Placeholder 7">
            <a:extLst>
              <a:ext uri="{FF2B5EF4-FFF2-40B4-BE49-F238E27FC236}">
                <a16:creationId xmlns:a16="http://schemas.microsoft.com/office/drawing/2014/main" id="{A7DFA1CF-2ECC-4392-BE3C-5E0E9163A1D5}"/>
              </a:ext>
            </a:extLst>
          </p:cNvPr>
          <p:cNvSpPr>
            <a:spLocks noGrp="1"/>
          </p:cNvSpPr>
          <p:nvPr>
            <p:ph sz="half" idx="1"/>
          </p:nvPr>
        </p:nvSpPr>
        <p:spPr/>
        <p:txBody>
          <a:bodyPr>
            <a:normAutofit/>
          </a:bodyPr>
          <a:lstStyle/>
          <a:p>
            <a:pP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Motivational Interviewing Trainings</a:t>
            </a:r>
          </a:p>
          <a:p>
            <a:pP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Food Rx Project</a:t>
            </a:r>
          </a:p>
        </p:txBody>
      </p:sp>
      <p:pic>
        <p:nvPicPr>
          <p:cNvPr id="17" name="Content Placeholder 16">
            <a:extLst>
              <a:ext uri="{FF2B5EF4-FFF2-40B4-BE49-F238E27FC236}">
                <a16:creationId xmlns:a16="http://schemas.microsoft.com/office/drawing/2014/main" id="{5A88459F-3C28-4592-AFC8-7B2ED55D1A2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8862" y="2022231"/>
            <a:ext cx="3556488" cy="2672861"/>
          </a:xfrm>
        </p:spPr>
      </p:pic>
      <p:sp>
        <p:nvSpPr>
          <p:cNvPr id="7" name="Slide Number Placeholder 6">
            <a:extLst>
              <a:ext uri="{FF2B5EF4-FFF2-40B4-BE49-F238E27FC236}">
                <a16:creationId xmlns:a16="http://schemas.microsoft.com/office/drawing/2014/main" id="{DD82D54A-251C-4EC7-B4E0-1A92954BF0F4}"/>
              </a:ext>
            </a:extLst>
          </p:cNvPr>
          <p:cNvSpPr>
            <a:spLocks noGrp="1"/>
          </p:cNvSpPr>
          <p:nvPr>
            <p:ph type="sldNum" sz="quarter" idx="12"/>
          </p:nvPr>
        </p:nvSpPr>
        <p:spPr/>
        <p:txBody>
          <a:bodyPr/>
          <a:lstStyle/>
          <a:p>
            <a:fld id="{3E7802C8-0C47-4B8A-B11F-36E1D13FFEE5}" type="slidenum">
              <a:rPr lang="en-US" smtClean="0"/>
              <a:t>14</a:t>
            </a:fld>
            <a:endParaRPr lang="en-US"/>
          </a:p>
        </p:txBody>
      </p:sp>
    </p:spTree>
    <p:extLst>
      <p:ext uri="{BB962C8B-B14F-4D97-AF65-F5344CB8AC3E}">
        <p14:creationId xmlns:p14="http://schemas.microsoft.com/office/powerpoint/2010/main" val="239232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65AE50-9E8A-4B53-A037-A4E1E74AB384}"/>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81C9793D-DDC5-4E85-8C84-418E00A06C94}"/>
              </a:ext>
            </a:extLst>
          </p:cNvPr>
          <p:cNvSpPr>
            <a:spLocks noGrp="1"/>
          </p:cNvSpPr>
          <p:nvPr>
            <p:ph type="sldNum" sz="quarter" idx="12"/>
          </p:nvPr>
        </p:nvSpPr>
        <p:spPr/>
        <p:txBody>
          <a:bodyPr/>
          <a:lstStyle/>
          <a:p>
            <a:fld id="{3E7802C8-0C47-4B8A-B11F-36E1D13FFEE5}" type="slidenum">
              <a:rPr lang="en-US" smtClean="0"/>
              <a:t>15</a:t>
            </a:fld>
            <a:endParaRPr lang="en-US"/>
          </a:p>
        </p:txBody>
      </p:sp>
      <p:pic>
        <p:nvPicPr>
          <p:cNvPr id="3074" name="Picture 2" descr="Ute Mountain Ute Service Unit">
            <a:extLst>
              <a:ext uri="{FF2B5EF4-FFF2-40B4-BE49-F238E27FC236}">
                <a16:creationId xmlns:a16="http://schemas.microsoft.com/office/drawing/2014/main" id="{C79A36C1-344D-4DEA-BD57-AFD1F35FF3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5643" y="1188243"/>
            <a:ext cx="5052696" cy="378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189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FD78611-2F07-4B33-8581-8D0ACFB577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7392" y="633045"/>
            <a:ext cx="3957375" cy="5411789"/>
          </a:xfrm>
        </p:spPr>
      </p:pic>
      <p:sp>
        <p:nvSpPr>
          <p:cNvPr id="4" name="Slide Number Placeholder 3">
            <a:extLst>
              <a:ext uri="{FF2B5EF4-FFF2-40B4-BE49-F238E27FC236}">
                <a16:creationId xmlns:a16="http://schemas.microsoft.com/office/drawing/2014/main" id="{7CA76A76-DDA3-4FC2-9D55-757AB0687682}"/>
              </a:ext>
            </a:extLst>
          </p:cNvPr>
          <p:cNvSpPr>
            <a:spLocks noGrp="1"/>
          </p:cNvSpPr>
          <p:nvPr>
            <p:ph type="sldNum" sz="quarter" idx="12"/>
          </p:nvPr>
        </p:nvSpPr>
        <p:spPr/>
        <p:txBody>
          <a:bodyPr/>
          <a:lstStyle/>
          <a:p>
            <a:fld id="{3E7802C8-0C47-4B8A-B11F-36E1D13FFEE5}" type="slidenum">
              <a:rPr lang="en-US" smtClean="0"/>
              <a:t>16</a:t>
            </a:fld>
            <a:endParaRPr lang="en-US"/>
          </a:p>
        </p:txBody>
      </p:sp>
    </p:spTree>
    <p:extLst>
      <p:ext uri="{BB962C8B-B14F-4D97-AF65-F5344CB8AC3E}">
        <p14:creationId xmlns:p14="http://schemas.microsoft.com/office/powerpoint/2010/main" val="394332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5EDC-5285-436F-BE67-6FD2164983C0}"/>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Project 3: Opioid Abuse Reduction</a:t>
            </a:r>
          </a:p>
        </p:txBody>
      </p:sp>
      <p:sp>
        <p:nvSpPr>
          <p:cNvPr id="3" name="Content Placeholder 2">
            <a:extLst>
              <a:ext uri="{FF2B5EF4-FFF2-40B4-BE49-F238E27FC236}">
                <a16:creationId xmlns:a16="http://schemas.microsoft.com/office/drawing/2014/main" id="{3875E2AC-1190-46FC-ADA7-35FEC3D57F38}"/>
              </a:ext>
            </a:extLst>
          </p:cNvPr>
          <p:cNvSpPr>
            <a:spLocks noGrp="1"/>
          </p:cNvSpPr>
          <p:nvPr>
            <p:ph idx="1"/>
          </p:nvPr>
        </p:nvSpPr>
        <p:spPr/>
        <p:txBody>
          <a:bodyPr>
            <a:normAutofit fontScale="92500"/>
          </a:bodyPr>
          <a:lstStyle/>
          <a:p>
            <a:pP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Promote the use of the Prescription Drug Monitoring Program (PDMP)</a:t>
            </a:r>
          </a:p>
          <a:p>
            <a:pP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Trainings for providers</a:t>
            </a:r>
          </a:p>
          <a:p>
            <a:pP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Trainings for community</a:t>
            </a:r>
          </a:p>
          <a:p>
            <a:pP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Work with </a:t>
            </a:r>
            <a:r>
              <a:rPr lang="en-US" sz="3600" dirty="0" err="1">
                <a:latin typeface="Times New Roman" panose="02020603050405020304" pitchFamily="18" charset="0"/>
                <a:cs typeface="Times New Roman" panose="02020603050405020304" pitchFamily="18" charset="0"/>
              </a:rPr>
              <a:t>AmeriCorp</a:t>
            </a:r>
            <a:r>
              <a:rPr lang="en-US" sz="3600" dirty="0">
                <a:latin typeface="Times New Roman" panose="02020603050405020304" pitchFamily="18" charset="0"/>
                <a:cs typeface="Times New Roman" panose="02020603050405020304" pitchFamily="18" charset="0"/>
              </a:rPr>
              <a:t> volunteer</a:t>
            </a:r>
          </a:p>
          <a:p>
            <a:pP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Working with The Colorado Consortium for Prescription Drug Abuse Prevention</a:t>
            </a:r>
          </a:p>
        </p:txBody>
      </p:sp>
      <p:sp>
        <p:nvSpPr>
          <p:cNvPr id="4" name="Slide Number Placeholder 3">
            <a:extLst>
              <a:ext uri="{FF2B5EF4-FFF2-40B4-BE49-F238E27FC236}">
                <a16:creationId xmlns:a16="http://schemas.microsoft.com/office/drawing/2014/main" id="{97BA62B9-7506-4214-8BDE-D43E163B2EBD}"/>
              </a:ext>
            </a:extLst>
          </p:cNvPr>
          <p:cNvSpPr>
            <a:spLocks noGrp="1"/>
          </p:cNvSpPr>
          <p:nvPr>
            <p:ph type="sldNum" sz="quarter" idx="12"/>
          </p:nvPr>
        </p:nvSpPr>
        <p:spPr/>
        <p:txBody>
          <a:bodyPr/>
          <a:lstStyle/>
          <a:p>
            <a:fld id="{3E7802C8-0C47-4B8A-B11F-36E1D13FFEE5}" type="slidenum">
              <a:rPr lang="en-US" smtClean="0"/>
              <a:t>17</a:t>
            </a:fld>
            <a:endParaRPr lang="en-US"/>
          </a:p>
        </p:txBody>
      </p:sp>
    </p:spTree>
    <p:extLst>
      <p:ext uri="{BB962C8B-B14F-4D97-AF65-F5344CB8AC3E}">
        <p14:creationId xmlns:p14="http://schemas.microsoft.com/office/powerpoint/2010/main" val="3601416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BBC35B-A44B-4119-B8DA-DE9E3DFADA20}" type="slidenum">
              <a:rPr lang="en-US" smtClean="0"/>
              <a:pPr/>
              <a:t>18</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560" r="27801" b="16151"/>
          <a:stretch/>
        </p:blipFill>
        <p:spPr>
          <a:xfrm>
            <a:off x="1017612" y="853577"/>
            <a:ext cx="6407732" cy="52318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207" y="6364348"/>
            <a:ext cx="1365511" cy="493652"/>
          </a:xfrm>
          <a:prstGeom prst="rect">
            <a:avLst/>
          </a:prstGeom>
        </p:spPr>
      </p:pic>
      <p:sp>
        <p:nvSpPr>
          <p:cNvPr id="8" name="Title 2"/>
          <p:cNvSpPr txBox="1">
            <a:spLocks/>
          </p:cNvSpPr>
          <p:nvPr/>
        </p:nvSpPr>
        <p:spPr>
          <a:xfrm>
            <a:off x="457200" y="123092"/>
            <a:ext cx="8229600" cy="8088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17471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2057399"/>
            <a:ext cx="7780713" cy="1837426"/>
          </a:xfrm>
          <a:prstGeom prst="rect">
            <a:avLst/>
          </a:prstGeom>
        </p:spPr>
        <p:txBody>
          <a:bodyPr wrap="square">
            <a:spAutoFit/>
          </a:bodyPr>
          <a:lstStyle/>
          <a:p>
            <a:pPr marL="0" indent="0">
              <a:buNone/>
            </a:pPr>
            <a:r>
              <a:rPr lang="en-US" sz="1800" dirty="0">
                <a:solidFill>
                  <a:srgbClr val="3A3A3C"/>
                </a:solidFill>
                <a:latin typeface="Trebuchet MS" panose="020B0603020202020204" pitchFamily="34" charset="0"/>
              </a:rPr>
              <a:t>The Project described is supported by Funding Opportunity Number CMS -1G1-14-001 from the US Department of Health and Human Services (HHS), Centers for Medicare and Medicaid Services (CMS) and by contract/grant number 1R18HS023904-01 from the Agency for Healthcare Research and Quality (AHRQ), U.S. Department of Health and Human Services (HHS). Opinions expressed in this document are those of the authors and do not reflect the official position of AHRQ, CMS, or HHS.</a:t>
            </a:r>
            <a:endParaRPr lang="en-US" sz="6600" dirty="0">
              <a:solidFill>
                <a:srgbClr val="3A3A3C"/>
              </a:solidFill>
            </a:endParaRPr>
          </a:p>
        </p:txBody>
      </p:sp>
      <p:sp>
        <p:nvSpPr>
          <p:cNvPr id="4" name="Slide Number Placeholder 3"/>
          <p:cNvSpPr>
            <a:spLocks noGrp="1"/>
          </p:cNvSpPr>
          <p:nvPr>
            <p:ph type="sldNum" sz="quarter" idx="12"/>
          </p:nvPr>
        </p:nvSpPr>
        <p:spPr/>
        <p:txBody>
          <a:bodyPr/>
          <a:lstStyle/>
          <a:p>
            <a:fld id="{3E7802C8-0C47-4B8A-B11F-36E1D13FFEE5}" type="slidenum">
              <a:rPr lang="en-US" smtClean="0"/>
              <a:t>19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207" y="6364348"/>
            <a:ext cx="1365511" cy="49365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2208"/>
            <a:ext cx="9144000" cy="1311639"/>
          </a:xfrm>
          <a:prstGeom prst="rect">
            <a:avLst/>
          </a:prstGeom>
        </p:spPr>
      </p:pic>
      <p:sp>
        <p:nvSpPr>
          <p:cNvPr id="2" name="Rectangle 1"/>
          <p:cNvSpPr/>
          <p:nvPr/>
        </p:nvSpPr>
        <p:spPr>
          <a:xfrm>
            <a:off x="0" y="0"/>
            <a:ext cx="9144000" cy="484632"/>
          </a:xfrm>
          <a:prstGeom prst="rect">
            <a:avLst/>
          </a:prstGeom>
          <a:solidFill>
            <a:srgbClr val="007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67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stretch>
            <a:fillRect/>
          </a:stretch>
        </p:blipFill>
        <p:spPr>
          <a:xfrm>
            <a:off x="0" y="1530350"/>
            <a:ext cx="9144000" cy="3822700"/>
          </a:xfrm>
          <a:prstGeom prst="rect">
            <a:avLst/>
          </a:prstGeom>
        </p:spPr>
      </p:pic>
      <p:sp>
        <p:nvSpPr>
          <p:cNvPr id="2" name="Rectangle 1"/>
          <p:cNvSpPr/>
          <p:nvPr/>
        </p:nvSpPr>
        <p:spPr>
          <a:xfrm>
            <a:off x="-106532" y="-62144"/>
            <a:ext cx="9250532" cy="98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68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C1580E34-6BF8-4747-BAA3-3E091D032756}"/>
              </a:ext>
            </a:extLst>
          </p:cNvPr>
          <p:cNvSpPr>
            <a:spLocks noGrp="1"/>
          </p:cNvSpPr>
          <p:nvPr>
            <p:ph type="body" orient="vert" idx="1"/>
          </p:nvPr>
        </p:nvSpPr>
        <p:spPr>
          <a:xfrm>
            <a:off x="628650" y="414779"/>
            <a:ext cx="7780713" cy="5757420"/>
          </a:xfrm>
        </p:spPr>
        <p:txBody>
          <a:bodyPr/>
          <a:lstStyle/>
          <a:p>
            <a:endParaRPr lang="en-US" dirty="0"/>
          </a:p>
        </p:txBody>
      </p:sp>
      <p:sp>
        <p:nvSpPr>
          <p:cNvPr id="4" name="Slide Number Placeholder 3">
            <a:extLst>
              <a:ext uri="{FF2B5EF4-FFF2-40B4-BE49-F238E27FC236}">
                <a16:creationId xmlns:a16="http://schemas.microsoft.com/office/drawing/2014/main" id="{A83A6857-298D-4484-A83F-BDCF646A4265}"/>
              </a:ext>
            </a:extLst>
          </p:cNvPr>
          <p:cNvSpPr>
            <a:spLocks noGrp="1"/>
          </p:cNvSpPr>
          <p:nvPr>
            <p:ph type="sldNum" sz="quarter" idx="12"/>
          </p:nvPr>
        </p:nvSpPr>
        <p:spPr/>
        <p:txBody>
          <a:bodyPr/>
          <a:lstStyle/>
          <a:p>
            <a:fld id="{3E7802C8-0C47-4B8A-B11F-36E1D13FFEE5}" type="slidenum">
              <a:rPr lang="en-US" smtClean="0"/>
              <a:t>3</a:t>
            </a:fld>
            <a:endParaRPr lang="en-US"/>
          </a:p>
        </p:txBody>
      </p:sp>
      <p:pic>
        <p:nvPicPr>
          <p:cNvPr id="1026" name="Picture 2" descr="Family Medicine Banner Image">
            <a:extLst>
              <a:ext uri="{FF2B5EF4-FFF2-40B4-BE49-F238E27FC236}">
                <a16:creationId xmlns:a16="http://schemas.microsoft.com/office/drawing/2014/main" id="{1E2CA3EB-1D45-44CC-8F22-BB46E970E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1" y="1934309"/>
            <a:ext cx="9799026" cy="172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05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6089" t="8976" r="5609" b="10757"/>
          <a:stretch/>
        </p:blipFill>
        <p:spPr bwMode="auto">
          <a:xfrm>
            <a:off x="486624" y="1146158"/>
            <a:ext cx="8205160" cy="4387175"/>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207" y="6364348"/>
            <a:ext cx="1365511" cy="493652"/>
          </a:xfrm>
          <a:prstGeom prst="rect">
            <a:avLst/>
          </a:prstGeom>
        </p:spPr>
      </p:pic>
      <p:sp>
        <p:nvSpPr>
          <p:cNvPr id="9" name="Title 2"/>
          <p:cNvSpPr txBox="1">
            <a:spLocks/>
          </p:cNvSpPr>
          <p:nvPr/>
        </p:nvSpPr>
        <p:spPr>
          <a:xfrm>
            <a:off x="462184" y="455486"/>
            <a:ext cx="8229600" cy="6906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Program Structure &amp; Administration</a:t>
            </a:r>
          </a:p>
        </p:txBody>
      </p:sp>
      <p:sp>
        <p:nvSpPr>
          <p:cNvPr id="2" name="Slide Number Placeholder 1"/>
          <p:cNvSpPr>
            <a:spLocks noGrp="1"/>
          </p:cNvSpPr>
          <p:nvPr>
            <p:ph type="sldNum" sz="quarter" idx="12"/>
          </p:nvPr>
        </p:nvSpPr>
        <p:spPr/>
        <p:txBody>
          <a:bodyPr/>
          <a:lstStyle/>
          <a:p>
            <a:fld id="{3E7802C8-0C47-4B8A-B11F-36E1D13FFEE5}" type="slidenum">
              <a:rPr lang="en-US" smtClean="0"/>
              <a:t>4</a:t>
            </a:fld>
            <a:endParaRPr lang="en-US"/>
          </a:p>
        </p:txBody>
      </p:sp>
    </p:spTree>
    <p:extLst>
      <p:ext uri="{BB962C8B-B14F-4D97-AF65-F5344CB8AC3E}">
        <p14:creationId xmlns:p14="http://schemas.microsoft.com/office/powerpoint/2010/main" val="360714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3F023B-8E64-417E-BDF8-241BDAC65F3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C9F4E107-8103-4EFC-A728-4FDC19C1EB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998" y="1266092"/>
            <a:ext cx="5711724" cy="3761144"/>
          </a:xfrm>
        </p:spPr>
      </p:pic>
      <p:sp>
        <p:nvSpPr>
          <p:cNvPr id="2" name="Slide Number Placeholder 1">
            <a:extLst>
              <a:ext uri="{FF2B5EF4-FFF2-40B4-BE49-F238E27FC236}">
                <a16:creationId xmlns:a16="http://schemas.microsoft.com/office/drawing/2014/main" id="{7FD39E30-BE6A-46CD-A405-1BDF16EE38FB}"/>
              </a:ext>
            </a:extLst>
          </p:cNvPr>
          <p:cNvSpPr>
            <a:spLocks noGrp="1"/>
          </p:cNvSpPr>
          <p:nvPr>
            <p:ph type="sldNum" sz="quarter" idx="12"/>
          </p:nvPr>
        </p:nvSpPr>
        <p:spPr/>
        <p:txBody>
          <a:bodyPr/>
          <a:lstStyle/>
          <a:p>
            <a:fld id="{3E7802C8-0C47-4B8A-B11F-36E1D13FFEE5}" type="slidenum">
              <a:rPr lang="en-US" smtClean="0"/>
              <a:t>5</a:t>
            </a:fld>
            <a:endParaRPr lang="en-US"/>
          </a:p>
        </p:txBody>
      </p:sp>
    </p:spTree>
    <p:extLst>
      <p:ext uri="{BB962C8B-B14F-4D97-AF65-F5344CB8AC3E}">
        <p14:creationId xmlns:p14="http://schemas.microsoft.com/office/powerpoint/2010/main" val="282080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B730AC-2966-4283-BA14-BE9D2926879E}"/>
              </a:ext>
            </a:extLst>
          </p:cNvPr>
          <p:cNvSpPr>
            <a:spLocks noGrp="1"/>
          </p:cNvSpPr>
          <p:nvPr>
            <p:ph type="sldNum" sz="quarter" idx="12"/>
          </p:nvPr>
        </p:nvSpPr>
        <p:spPr/>
        <p:txBody>
          <a:bodyPr/>
          <a:lstStyle/>
          <a:p>
            <a:fld id="{3E7802C8-0C47-4B8A-B11F-36E1D13FFEE5}" type="slidenum">
              <a:rPr lang="en-US" smtClean="0"/>
              <a:t>6</a:t>
            </a:fld>
            <a:endParaRPr lang="en-US"/>
          </a:p>
        </p:txBody>
      </p:sp>
      <p:pic>
        <p:nvPicPr>
          <p:cNvPr id="3" name="Content Placeholder 4">
            <a:extLst>
              <a:ext uri="{FF2B5EF4-FFF2-40B4-BE49-F238E27FC236}">
                <a16:creationId xmlns:a16="http://schemas.microsoft.com/office/drawing/2014/main" id="{39F5A503-275E-49D5-BAC3-4C3614BAA7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8" t="7885" r="4829" b="7307"/>
          <a:stretch/>
        </p:blipFill>
        <p:spPr>
          <a:xfrm>
            <a:off x="1178169" y="773724"/>
            <a:ext cx="6963508" cy="5064368"/>
          </a:xfrm>
          <a:prstGeom prst="rect">
            <a:avLst/>
          </a:prstGeom>
        </p:spPr>
      </p:pic>
    </p:spTree>
    <p:extLst>
      <p:ext uri="{BB962C8B-B14F-4D97-AF65-F5344CB8AC3E}">
        <p14:creationId xmlns:p14="http://schemas.microsoft.com/office/powerpoint/2010/main" val="371294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BBC35B-A44B-4119-B8DA-DE9E3DFADA20}" type="slidenum">
              <a:rPr lang="en-US" smtClean="0"/>
              <a:pPr/>
              <a:t>7</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560" r="27801" b="16151"/>
          <a:stretch/>
        </p:blipFill>
        <p:spPr>
          <a:xfrm>
            <a:off x="1017612" y="853577"/>
            <a:ext cx="6407732" cy="52318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207" y="6364348"/>
            <a:ext cx="1365511" cy="493652"/>
          </a:xfrm>
          <a:prstGeom prst="rect">
            <a:avLst/>
          </a:prstGeom>
        </p:spPr>
      </p:pic>
      <p:sp>
        <p:nvSpPr>
          <p:cNvPr id="8" name="Title 2"/>
          <p:cNvSpPr txBox="1">
            <a:spLocks/>
          </p:cNvSpPr>
          <p:nvPr/>
        </p:nvSpPr>
        <p:spPr>
          <a:xfrm>
            <a:off x="457200" y="123092"/>
            <a:ext cx="8229600" cy="8088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6588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The RHC work</a:t>
            </a:r>
          </a:p>
        </p:txBody>
      </p:sp>
      <p:sp>
        <p:nvSpPr>
          <p:cNvPr id="2" name="Slide Number Placeholder 1"/>
          <p:cNvSpPr>
            <a:spLocks noGrp="1"/>
          </p:cNvSpPr>
          <p:nvPr>
            <p:ph type="sldNum" sz="quarter" idx="12"/>
          </p:nvPr>
        </p:nvSpPr>
        <p:spPr/>
        <p:txBody>
          <a:bodyPr/>
          <a:lstStyle/>
          <a:p>
            <a:fld id="{3E7802C8-0C47-4B8A-B11F-36E1D13FFEE5}" type="slidenum">
              <a:rPr lang="en-US" smtClean="0"/>
              <a:t>8</a:t>
            </a:fld>
            <a:endParaRPr lang="en-US"/>
          </a:p>
        </p:txBody>
      </p:sp>
      <p:pic>
        <p:nvPicPr>
          <p:cNvPr id="1026" name="Picture 2" descr="San Luis Vall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4708" y="1846384"/>
            <a:ext cx="3147646" cy="41851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15" y="1846384"/>
            <a:ext cx="3270738" cy="418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94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44F41-8DBF-411A-95F3-63128EC30298}"/>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Practice Transformation</a:t>
            </a:r>
          </a:p>
        </p:txBody>
      </p:sp>
      <p:pic>
        <p:nvPicPr>
          <p:cNvPr id="1026" name="Picture 2" descr="Related image">
            <a:extLst>
              <a:ext uri="{FF2B5EF4-FFF2-40B4-BE49-F238E27FC236}">
                <a16:creationId xmlns:a16="http://schemas.microsoft.com/office/drawing/2014/main" id="{603A4D94-F3E4-4109-8E49-DCFCE702D6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75468" y="1846263"/>
            <a:ext cx="4037514" cy="40227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103C395-FEDA-4D61-A183-5FD5C7EBFE54}"/>
              </a:ext>
            </a:extLst>
          </p:cNvPr>
          <p:cNvSpPr>
            <a:spLocks noGrp="1"/>
          </p:cNvSpPr>
          <p:nvPr>
            <p:ph type="sldNum" sz="quarter" idx="12"/>
          </p:nvPr>
        </p:nvSpPr>
        <p:spPr/>
        <p:txBody>
          <a:bodyPr/>
          <a:lstStyle/>
          <a:p>
            <a:fld id="{3E7802C8-0C47-4B8A-B11F-36E1D13FFEE5}" type="slidenum">
              <a:rPr lang="en-US" smtClean="0"/>
              <a:t>9</a:t>
            </a:fld>
            <a:endParaRPr lang="en-US"/>
          </a:p>
        </p:txBody>
      </p:sp>
    </p:spTree>
    <p:extLst>
      <p:ext uri="{BB962C8B-B14F-4D97-AF65-F5344CB8AC3E}">
        <p14:creationId xmlns:p14="http://schemas.microsoft.com/office/powerpoint/2010/main" val="298696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 PP Template 2012">
  <a:themeElements>
    <a:clrScheme name="CHI Custom">
      <a:dk1>
        <a:srgbClr val="3B6E8F"/>
      </a:dk1>
      <a:lt1>
        <a:srgbClr val="FFFFFF"/>
      </a:lt1>
      <a:dk2>
        <a:srgbClr val="F6A01A"/>
      </a:dk2>
      <a:lt2>
        <a:srgbClr val="717375"/>
      </a:lt2>
      <a:accent1>
        <a:srgbClr val="F6A01A"/>
      </a:accent1>
      <a:accent2>
        <a:srgbClr val="3B6E8F"/>
      </a:accent2>
      <a:accent3>
        <a:srgbClr val="717375"/>
      </a:accent3>
      <a:accent4>
        <a:srgbClr val="56004E"/>
      </a:accent4>
      <a:accent5>
        <a:srgbClr val="817C00"/>
      </a:accent5>
      <a:accent6>
        <a:srgbClr val="FFFFFF"/>
      </a:accent6>
      <a:hlink>
        <a:srgbClr val="F6A01A"/>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Presentation1" id="{7F36F8E2-053B-4B13-8184-2D6F49F164D4}" vid="{0DA56788-D9F8-4642-8B1A-4408DBBCD80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 2013 template</Template>
  <TotalTime>0</TotalTime>
  <Words>591</Words>
  <Application>Microsoft Office PowerPoint</Application>
  <PresentationFormat>On-screen Show (4:3)</PresentationFormat>
  <Paragraphs>71</Paragraphs>
  <Slides>19</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Calibri</vt:lpstr>
      <vt:lpstr>Calibri Light</vt:lpstr>
      <vt:lpstr>Ebrima</vt:lpstr>
      <vt:lpstr>Times New Roman</vt:lpstr>
      <vt:lpstr>Trebuchet MS</vt:lpstr>
      <vt:lpstr>Wingdings 2</vt:lpstr>
      <vt:lpstr>CHI PP Template 2012</vt:lpstr>
      <vt:lpstr>Custom Design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RHC work</vt:lpstr>
      <vt:lpstr>Practice Transformation</vt:lpstr>
      <vt:lpstr>Projects: Three Priority Areas</vt:lpstr>
      <vt:lpstr>Project 1: Suicide Prevention</vt:lpstr>
      <vt:lpstr>PowerPoint Presentation</vt:lpstr>
      <vt:lpstr>Summit Event</vt:lpstr>
      <vt:lpstr>Project 2: Diabetes Reduction</vt:lpstr>
      <vt:lpstr>PowerPoint Presentation</vt:lpstr>
      <vt:lpstr>PowerPoint Presentation</vt:lpstr>
      <vt:lpstr>Project 3: Opioid Abuse Reduction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2016-02-29T20:53:25Z</dcterms:created>
  <dcterms:modified xsi:type="dcterms:W3CDTF">2017-11-22T19:05:01Z</dcterms:modified>
</cp:coreProperties>
</file>