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05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B5C7-E24E-4112-89CE-18F54B16AC79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1CE-8F69-4D44-862B-E63ABB3B959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B5C7-E24E-4112-89CE-18F54B16AC79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1CE-8F69-4D44-862B-E63ABB3B9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B5C7-E24E-4112-89CE-18F54B16AC79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1CE-8F69-4D44-862B-E63ABB3B9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B5C7-E24E-4112-89CE-18F54B16AC79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1CE-8F69-4D44-862B-E63ABB3B9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B5C7-E24E-4112-89CE-18F54B16AC79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1CE-8F69-4D44-862B-E63ABB3B959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B5C7-E24E-4112-89CE-18F54B16AC79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1CE-8F69-4D44-862B-E63ABB3B9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B5C7-E24E-4112-89CE-18F54B16AC79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1CE-8F69-4D44-862B-E63ABB3B9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B5C7-E24E-4112-89CE-18F54B16AC79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1CE-8F69-4D44-862B-E63ABB3B9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B5C7-E24E-4112-89CE-18F54B16AC79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1CE-8F69-4D44-862B-E63ABB3B9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B5C7-E24E-4112-89CE-18F54B16AC79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51CE-8F69-4D44-862B-E63ABB3B95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B5C7-E24E-4112-89CE-18F54B16AC79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6451CE-8F69-4D44-862B-E63ABB3B95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92B5C7-E24E-4112-89CE-18F54B16AC79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6451CE-8F69-4D44-862B-E63ABB3B959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Medical Coverage Collaborative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05200"/>
            <a:ext cx="7854696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i="1" dirty="0"/>
              <a:t>Vision</a:t>
            </a:r>
          </a:p>
          <a:p>
            <a:pPr algn="ctr"/>
            <a:r>
              <a:rPr lang="en-US" dirty="0"/>
              <a:t>Everyone in Archuleta and La Plata counties are educated about and enrolled in a health insurance plan that is right for them.</a:t>
            </a:r>
          </a:p>
        </p:txBody>
      </p:sp>
    </p:spTree>
    <p:extLst>
      <p:ext uri="{BB962C8B-B14F-4D97-AF65-F5344CB8AC3E}">
        <p14:creationId xmlns:p14="http://schemas.microsoft.com/office/powerpoint/2010/main" val="73941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Outreach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April 2015 – September 2017</a:t>
            </a:r>
          </a:p>
          <a:p>
            <a:pPr marL="0" indent="0" algn="ctr">
              <a:buNone/>
            </a:pPr>
            <a:r>
              <a:rPr lang="en-US" dirty="0"/>
              <a:t>Archuleta DHS and LPFCC efforts only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Number of tracked outreach events – </a:t>
            </a:r>
            <a:r>
              <a:rPr lang="en-US" b="1" dirty="0">
                <a:solidFill>
                  <a:schemeClr val="tx2"/>
                </a:solidFill>
              </a:rPr>
              <a:t>192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Number reached face to face by these events – </a:t>
            </a:r>
            <a:r>
              <a:rPr lang="en-US" b="1" dirty="0">
                <a:solidFill>
                  <a:schemeClr val="tx2"/>
                </a:solidFill>
              </a:rPr>
              <a:t>3,585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Print materials distributed including two direct mail campaigns to select zip codes in 2 counties – </a:t>
            </a:r>
            <a:r>
              <a:rPr lang="en-US" b="1" dirty="0">
                <a:solidFill>
                  <a:schemeClr val="tx2"/>
                </a:solidFill>
              </a:rPr>
              <a:t>13,750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64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Enrollment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April 2015 – September 2017</a:t>
            </a:r>
          </a:p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dirty="0"/>
              <a:t>Enrolled by Archuleta and La Plata DHS and LPFCC (TCHF funded assisters only)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Medicaid 					</a:t>
            </a:r>
            <a:r>
              <a:rPr lang="en-US" b="1" dirty="0">
                <a:solidFill>
                  <a:schemeClr val="tx2"/>
                </a:solidFill>
              </a:rPr>
              <a:t>5,340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CHP+						   </a:t>
            </a:r>
            <a:r>
              <a:rPr lang="en-US" b="1" dirty="0">
                <a:solidFill>
                  <a:schemeClr val="tx2"/>
                </a:solidFill>
              </a:rPr>
              <a:t>282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Connect for Health Colorado		   </a:t>
            </a:r>
            <a:r>
              <a:rPr lang="en-US" b="1" dirty="0">
                <a:solidFill>
                  <a:schemeClr val="tx2"/>
                </a:solidFill>
              </a:rPr>
              <a:t>377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Total Enrollments				</a:t>
            </a:r>
            <a:r>
              <a:rPr lang="en-US" b="1" dirty="0">
                <a:solidFill>
                  <a:schemeClr val="tx2"/>
                </a:solidFill>
              </a:rPr>
              <a:t>5,999</a:t>
            </a:r>
          </a:p>
        </p:txBody>
      </p:sp>
    </p:spTree>
    <p:extLst>
      <p:ext uri="{BB962C8B-B14F-4D97-AF65-F5344CB8AC3E}">
        <p14:creationId xmlns:p14="http://schemas.microsoft.com/office/powerpoint/2010/main" val="1781633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MCC will continue to implement its </a:t>
            </a:r>
            <a:r>
              <a:rPr lang="en-US" b="1" dirty="0">
                <a:solidFill>
                  <a:schemeClr val="tx2"/>
                </a:solidFill>
              </a:rPr>
              <a:t>Strategic Plan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aided by a small health foundation exit grant to LPFCC.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Get ready for </a:t>
            </a:r>
            <a:r>
              <a:rPr lang="en-US" b="1" dirty="0">
                <a:solidFill>
                  <a:schemeClr val="tx2"/>
                </a:solidFill>
              </a:rPr>
              <a:t>Open Enrollment 5</a:t>
            </a:r>
            <a:r>
              <a:rPr lang="en-US" dirty="0"/>
              <a:t>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 result for quotes about good health funn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81200"/>
            <a:ext cx="3886200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253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2009</a:t>
            </a:r>
            <a:r>
              <a:rPr lang="en-US" dirty="0"/>
              <a:t> - MCC began for the purpose of collaborating to build a single eligibility source for the uninsured to access discounted medical care.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Lead Agency</a:t>
            </a:r>
          </a:p>
          <a:p>
            <a:pPr marL="0" indent="0">
              <a:buNone/>
            </a:pPr>
            <a:r>
              <a:rPr lang="en-US" dirty="0"/>
              <a:t>Early Childhood Council of La Plata County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5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2011</a:t>
            </a:r>
            <a:r>
              <a:rPr lang="en-US" dirty="0"/>
              <a:t> – The Community Access and Referral Enrollment System (CARES) card developed for those without health coverage to access discounted fees for medical, dental and mental health services.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Lead Agency</a:t>
            </a:r>
          </a:p>
          <a:p>
            <a:pPr marL="0" indent="0">
              <a:buNone/>
            </a:pPr>
            <a:r>
              <a:rPr lang="en-US" dirty="0"/>
              <a:t>Community Health Action Coalition (CHAC)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8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2015</a:t>
            </a:r>
            <a:r>
              <a:rPr lang="en-US" dirty="0"/>
              <a:t> – Multi-year grant from the Colorado Health Foundation to conduct coordinated outreach and enrollment in Archuleta and La Plata counties. Enrollment specialists are trained to enroll for Medicaid, CHP+ and Connect for Health Colorado.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Lead Agency</a:t>
            </a:r>
          </a:p>
          <a:p>
            <a:pPr marL="0" indent="0">
              <a:buNone/>
            </a:pPr>
            <a:r>
              <a:rPr lang="en-US" dirty="0"/>
              <a:t>La Plata Family Centers Coalition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81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Primary MCC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033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Archuleta County Department of Human Services</a:t>
            </a:r>
          </a:p>
          <a:p>
            <a:r>
              <a:rPr lang="en-US" dirty="0"/>
              <a:t>Area Health Insurance Brokers</a:t>
            </a:r>
          </a:p>
          <a:p>
            <a:r>
              <a:rPr lang="en-US" dirty="0"/>
              <a:t>Axis Health System</a:t>
            </a:r>
          </a:p>
          <a:p>
            <a:r>
              <a:rPr lang="en-US" dirty="0"/>
              <a:t>La Plata County Department of Human Services</a:t>
            </a:r>
          </a:p>
          <a:p>
            <a:r>
              <a:rPr lang="en-US" dirty="0"/>
              <a:t>La Plata County Sheriff’s Office</a:t>
            </a:r>
          </a:p>
          <a:p>
            <a:r>
              <a:rPr lang="en-US" dirty="0"/>
              <a:t>La Plata Family Centers Coalition</a:t>
            </a:r>
          </a:p>
          <a:p>
            <a:r>
              <a:rPr lang="en-US" dirty="0"/>
              <a:t>Mercy Regional Medical Center</a:t>
            </a:r>
          </a:p>
          <a:p>
            <a:r>
              <a:rPr lang="en-US" dirty="0"/>
              <a:t>San Juan Basin Public Health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3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Strategic Plan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Developed by MCC members and adopted January 2017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i="1" dirty="0">
                <a:solidFill>
                  <a:schemeClr val="tx2"/>
                </a:solidFill>
              </a:rPr>
              <a:t>Mission</a:t>
            </a:r>
          </a:p>
          <a:p>
            <a:pPr marL="0" indent="0" algn="ctr">
              <a:buNone/>
            </a:pPr>
            <a:r>
              <a:rPr lang="en-US" sz="2400" dirty="0"/>
              <a:t>MCC members collaboratively pool resources and efforts to provide outreach, education and health insurance enrollment assistance to those who are uninsured or need assistance maintaining their coverage.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6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Strategic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280"/>
            <a:ext cx="8229600" cy="477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Goal 1</a:t>
            </a:r>
            <a:r>
              <a:rPr lang="en-US" sz="2400" dirty="0"/>
              <a:t> 	</a:t>
            </a:r>
          </a:p>
          <a:p>
            <a:pPr marL="0" indent="0">
              <a:buNone/>
            </a:pPr>
            <a:r>
              <a:rPr lang="en-US" sz="2400" dirty="0"/>
              <a:t>Collaborate and coordinate with community partners to ensure clients receive appropriate, non-duplicative services and are connected to other social support services as needed.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Goal 2</a:t>
            </a:r>
            <a:r>
              <a:rPr lang="en-US" sz="2400" dirty="0"/>
              <a:t> 	</a:t>
            </a:r>
          </a:p>
          <a:p>
            <a:pPr marL="0" indent="0">
              <a:buNone/>
            </a:pPr>
            <a:r>
              <a:rPr lang="en-US" sz="2400" dirty="0"/>
              <a:t>Intentionally identify, message to, and educate clients about their health coverage options.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Goal 3</a:t>
            </a:r>
            <a:r>
              <a:rPr lang="en-US" sz="2400" dirty="0"/>
              <a:t> 	</a:t>
            </a:r>
          </a:p>
          <a:p>
            <a:pPr marL="0" indent="0">
              <a:buNone/>
            </a:pPr>
            <a:r>
              <a:rPr lang="en-US" sz="2400" dirty="0"/>
              <a:t>Increase client self-sufficiency by providing health insurance literacy, enrollment and renewal education.</a:t>
            </a:r>
          </a:p>
        </p:txBody>
      </p:sp>
    </p:spTree>
    <p:extLst>
      <p:ext uri="{BB962C8B-B14F-4D97-AF65-F5344CB8AC3E}">
        <p14:creationId xmlns:p14="http://schemas.microsoft.com/office/powerpoint/2010/main" val="238159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Strategic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Goal 4</a:t>
            </a:r>
            <a:r>
              <a:rPr lang="en-US" dirty="0"/>
              <a:t> 	</a:t>
            </a:r>
          </a:p>
          <a:p>
            <a:pPr marL="0" indent="0">
              <a:buNone/>
            </a:pPr>
            <a:r>
              <a:rPr lang="en-US" dirty="0"/>
              <a:t>Ensure clients have linguistically and culturally appropriate assistance to enroll in and maintain their health coverage.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Goal 5</a:t>
            </a:r>
            <a:r>
              <a:rPr lang="en-US" dirty="0"/>
              <a:t> 	</a:t>
            </a:r>
          </a:p>
          <a:p>
            <a:pPr marL="0" indent="0">
              <a:buNone/>
            </a:pPr>
            <a:r>
              <a:rPr lang="en-US" dirty="0"/>
              <a:t>Continually provide or access best practice training opportunities for all staff to ensure consistency and quality of service delivery by assisters.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Goal 6</a:t>
            </a:r>
            <a:r>
              <a:rPr lang="en-US" dirty="0"/>
              <a:t> 	</a:t>
            </a:r>
          </a:p>
          <a:p>
            <a:pPr marL="0" indent="0">
              <a:buNone/>
            </a:pPr>
            <a:r>
              <a:rPr lang="en-US" dirty="0"/>
              <a:t>Support advocacy efforts to increase user-friendly and effective functioning of health coverage policies and systems.</a:t>
            </a:r>
          </a:p>
        </p:txBody>
      </p:sp>
    </p:spTree>
    <p:extLst>
      <p:ext uri="{BB962C8B-B14F-4D97-AF65-F5344CB8AC3E}">
        <p14:creationId xmlns:p14="http://schemas.microsoft.com/office/powerpoint/2010/main" val="1271254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Strategic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/>
                </a:solidFill>
              </a:rPr>
              <a:t>Goal 7	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Participate in data collection that tracks outreach and enrollment efforts to assess program effectiveness, goal achievement and continual learning of partner organizations.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28009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543</TotalTime>
  <Words>344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The Medical Coverage Collaborative</vt:lpstr>
      <vt:lpstr>Background</vt:lpstr>
      <vt:lpstr>Background</vt:lpstr>
      <vt:lpstr>Background</vt:lpstr>
      <vt:lpstr>Primary MCC Partners</vt:lpstr>
      <vt:lpstr>Strategic Plan </vt:lpstr>
      <vt:lpstr>Strategic Goals</vt:lpstr>
      <vt:lpstr>Strategic Goals</vt:lpstr>
      <vt:lpstr>Strategic Goals</vt:lpstr>
      <vt:lpstr>Outreach Results</vt:lpstr>
      <vt:lpstr>Enrollment Results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Coverage Collaborative</dc:title>
  <dc:creator>Lauren</dc:creator>
  <cp:lastModifiedBy>Jon</cp:lastModifiedBy>
  <cp:revision>27</cp:revision>
  <dcterms:created xsi:type="dcterms:W3CDTF">2017-10-10T13:33:57Z</dcterms:created>
  <dcterms:modified xsi:type="dcterms:W3CDTF">2017-10-26T16:25:07Z</dcterms:modified>
</cp:coreProperties>
</file>